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12"/>
  </p:notesMasterIdLst>
  <p:sldIdLst>
    <p:sldId id="256" r:id="rId2"/>
    <p:sldId id="270" r:id="rId3"/>
    <p:sldId id="273" r:id="rId4"/>
    <p:sldId id="275" r:id="rId5"/>
    <p:sldId id="262" r:id="rId6"/>
    <p:sldId id="268" r:id="rId7"/>
    <p:sldId id="266" r:id="rId8"/>
    <p:sldId id="267" r:id="rId9"/>
    <p:sldId id="274" r:id="rId10"/>
    <p:sldId id="272"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anney VVM. Valle Montiel" initials="VVVM"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41" autoAdjust="0"/>
    <p:restoredTop sz="94660"/>
  </p:normalViewPr>
  <p:slideViewPr>
    <p:cSldViewPr snapToGrid="0">
      <p:cViewPr>
        <p:scale>
          <a:sx n="83" d="100"/>
          <a:sy n="83" d="100"/>
        </p:scale>
        <p:origin x="-13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251188-1FD0-4A4B-B280-C74858670AD6}" type="doc">
      <dgm:prSet loTypeId="urn:microsoft.com/office/officeart/2005/8/layout/hProcess3" loCatId="process" qsTypeId="urn:microsoft.com/office/officeart/2005/8/quickstyle/simple1" qsCatId="simple" csTypeId="urn:microsoft.com/office/officeart/2005/8/colors/accent1_2" csCatId="accent1" phldr="1"/>
      <dgm:spPr/>
    </dgm:pt>
    <dgm:pt modelId="{740AF6ED-CD21-4EA1-BF75-F25CAC9F3728}">
      <dgm:prSet phldrT="[Texto]"/>
      <dgm:spPr/>
      <dgm:t>
        <a:bodyPr/>
        <a:lstStyle/>
        <a:p>
          <a:r>
            <a:rPr lang="en-US" dirty="0"/>
            <a:t>Feb</a:t>
          </a:r>
          <a:endParaRPr lang="es-MX" dirty="0"/>
        </a:p>
      </dgm:t>
    </dgm:pt>
    <dgm:pt modelId="{424EC503-2712-4B45-8462-2CDB49ACAB06}" type="parTrans" cxnId="{19286749-8BA2-4C68-87D1-E11A416FACF7}">
      <dgm:prSet/>
      <dgm:spPr/>
      <dgm:t>
        <a:bodyPr/>
        <a:lstStyle/>
        <a:p>
          <a:endParaRPr lang="es-MX"/>
        </a:p>
      </dgm:t>
    </dgm:pt>
    <dgm:pt modelId="{8EF2BF40-6851-4D30-BDBE-73FE0833F7A0}" type="sibTrans" cxnId="{19286749-8BA2-4C68-87D1-E11A416FACF7}">
      <dgm:prSet/>
      <dgm:spPr/>
      <dgm:t>
        <a:bodyPr/>
        <a:lstStyle/>
        <a:p>
          <a:endParaRPr lang="es-MX"/>
        </a:p>
      </dgm:t>
    </dgm:pt>
    <dgm:pt modelId="{3300200B-A40F-4A9D-A2FC-4015D9DB4400}">
      <dgm:prSet phldrT="[Texto]"/>
      <dgm:spPr/>
      <dgm:t>
        <a:bodyPr/>
        <a:lstStyle/>
        <a:p>
          <a:r>
            <a:rPr lang="en-US" dirty="0"/>
            <a:t>Aug</a:t>
          </a:r>
          <a:endParaRPr lang="es-MX" dirty="0"/>
        </a:p>
      </dgm:t>
    </dgm:pt>
    <dgm:pt modelId="{88B7DA0D-273D-4CFA-A2B6-8CDA2B9F6E28}" type="parTrans" cxnId="{371359FE-EB17-40C0-B19E-0E1F27B2682A}">
      <dgm:prSet/>
      <dgm:spPr/>
      <dgm:t>
        <a:bodyPr/>
        <a:lstStyle/>
        <a:p>
          <a:endParaRPr lang="es-MX"/>
        </a:p>
      </dgm:t>
    </dgm:pt>
    <dgm:pt modelId="{03F9CD7A-0BDB-46B4-A78F-612DA893B0B6}" type="sibTrans" cxnId="{371359FE-EB17-40C0-B19E-0E1F27B2682A}">
      <dgm:prSet/>
      <dgm:spPr/>
      <dgm:t>
        <a:bodyPr/>
        <a:lstStyle/>
        <a:p>
          <a:endParaRPr lang="es-MX"/>
        </a:p>
      </dgm:t>
    </dgm:pt>
    <dgm:pt modelId="{BE357380-58A5-40A7-BD6E-36AE011374B7}">
      <dgm:prSet phldrT="[Texto]"/>
      <dgm:spPr/>
      <dgm:t>
        <a:bodyPr/>
        <a:lstStyle/>
        <a:p>
          <a:r>
            <a:rPr lang="en-US" dirty="0"/>
            <a:t>Mar</a:t>
          </a:r>
          <a:endParaRPr lang="es-MX" dirty="0"/>
        </a:p>
      </dgm:t>
    </dgm:pt>
    <dgm:pt modelId="{5A088403-12E4-4A25-B618-1D6FFBA18ACE}" type="parTrans" cxnId="{BB438815-68B4-43A9-BB74-37A2BE193ED6}">
      <dgm:prSet/>
      <dgm:spPr/>
      <dgm:t>
        <a:bodyPr/>
        <a:lstStyle/>
        <a:p>
          <a:endParaRPr lang="es-MX"/>
        </a:p>
      </dgm:t>
    </dgm:pt>
    <dgm:pt modelId="{ED29B9C3-760A-4DBE-88B7-8CED3934E07D}" type="sibTrans" cxnId="{BB438815-68B4-43A9-BB74-37A2BE193ED6}">
      <dgm:prSet/>
      <dgm:spPr/>
      <dgm:t>
        <a:bodyPr/>
        <a:lstStyle/>
        <a:p>
          <a:endParaRPr lang="es-MX"/>
        </a:p>
      </dgm:t>
    </dgm:pt>
    <dgm:pt modelId="{8BE87D1A-FBDB-409D-9046-F35182BA2D98}">
      <dgm:prSet phldrT="[Texto]"/>
      <dgm:spPr/>
      <dgm:t>
        <a:bodyPr/>
        <a:lstStyle/>
        <a:p>
          <a:r>
            <a:rPr lang="en-US" dirty="0"/>
            <a:t>Jun</a:t>
          </a:r>
          <a:endParaRPr lang="es-MX" dirty="0"/>
        </a:p>
      </dgm:t>
    </dgm:pt>
    <dgm:pt modelId="{ECF46064-906B-48FC-AC85-DB2AD863AC4A}" type="parTrans" cxnId="{A34781BD-13F5-4033-A41C-462540E8956F}">
      <dgm:prSet/>
      <dgm:spPr/>
      <dgm:t>
        <a:bodyPr/>
        <a:lstStyle/>
        <a:p>
          <a:endParaRPr lang="es-MX"/>
        </a:p>
      </dgm:t>
    </dgm:pt>
    <dgm:pt modelId="{8230E3DC-BD13-4199-9481-2F18E849EE28}" type="sibTrans" cxnId="{A34781BD-13F5-4033-A41C-462540E8956F}">
      <dgm:prSet/>
      <dgm:spPr/>
      <dgm:t>
        <a:bodyPr/>
        <a:lstStyle/>
        <a:p>
          <a:endParaRPr lang="es-MX"/>
        </a:p>
      </dgm:t>
    </dgm:pt>
    <dgm:pt modelId="{6B7E0768-69D7-4522-8BC9-5209719285EA}">
      <dgm:prSet phldrT="[Texto]"/>
      <dgm:spPr/>
      <dgm:t>
        <a:bodyPr/>
        <a:lstStyle/>
        <a:p>
          <a:r>
            <a:rPr lang="en-US" dirty="0"/>
            <a:t>Sep</a:t>
          </a:r>
          <a:endParaRPr lang="es-MX" dirty="0"/>
        </a:p>
      </dgm:t>
    </dgm:pt>
    <dgm:pt modelId="{7224EA2E-3E8D-477F-B30D-773A6BE75DBB}" type="parTrans" cxnId="{04FFCBB8-1D66-4EAE-A25E-F33740445A32}">
      <dgm:prSet/>
      <dgm:spPr/>
      <dgm:t>
        <a:bodyPr/>
        <a:lstStyle/>
        <a:p>
          <a:endParaRPr lang="es-MX"/>
        </a:p>
      </dgm:t>
    </dgm:pt>
    <dgm:pt modelId="{25FD28D1-9CE2-4100-B927-09761DB104F3}" type="sibTrans" cxnId="{04FFCBB8-1D66-4EAE-A25E-F33740445A32}">
      <dgm:prSet/>
      <dgm:spPr/>
      <dgm:t>
        <a:bodyPr/>
        <a:lstStyle/>
        <a:p>
          <a:endParaRPr lang="es-MX"/>
        </a:p>
      </dgm:t>
    </dgm:pt>
    <dgm:pt modelId="{25F78326-10F2-4639-A9E8-212A9C979BC9}">
      <dgm:prSet phldrT="[Texto]"/>
      <dgm:spPr/>
      <dgm:t>
        <a:bodyPr/>
        <a:lstStyle/>
        <a:p>
          <a:r>
            <a:rPr lang="en-US" dirty="0"/>
            <a:t>Dec</a:t>
          </a:r>
          <a:endParaRPr lang="es-MX" dirty="0"/>
        </a:p>
      </dgm:t>
    </dgm:pt>
    <dgm:pt modelId="{52A6D4D9-A3A0-4BC9-9AE7-29D4F43C58D1}" type="parTrans" cxnId="{EEB0674D-2C0C-44B6-B121-0DA13E670BA6}">
      <dgm:prSet/>
      <dgm:spPr/>
      <dgm:t>
        <a:bodyPr/>
        <a:lstStyle/>
        <a:p>
          <a:endParaRPr lang="es-MX"/>
        </a:p>
      </dgm:t>
    </dgm:pt>
    <dgm:pt modelId="{009A93A9-7B90-4A48-8B62-79A39A223EFE}" type="sibTrans" cxnId="{EEB0674D-2C0C-44B6-B121-0DA13E670BA6}">
      <dgm:prSet/>
      <dgm:spPr/>
      <dgm:t>
        <a:bodyPr/>
        <a:lstStyle/>
        <a:p>
          <a:endParaRPr lang="es-MX"/>
        </a:p>
      </dgm:t>
    </dgm:pt>
    <dgm:pt modelId="{4FD0B12A-7816-494D-8E39-02CEB5EB95F5}">
      <dgm:prSet phldrT="[Texto]"/>
      <dgm:spPr/>
      <dgm:t>
        <a:bodyPr/>
        <a:lstStyle/>
        <a:p>
          <a:r>
            <a:rPr lang="en-US" dirty="0"/>
            <a:t>Jan</a:t>
          </a:r>
          <a:endParaRPr lang="es-MX" dirty="0"/>
        </a:p>
      </dgm:t>
    </dgm:pt>
    <dgm:pt modelId="{39D58363-3C96-4F72-8A95-546B4E6F80BD}" type="parTrans" cxnId="{5D748D8E-BB48-47E4-8DD0-260E77F5E149}">
      <dgm:prSet/>
      <dgm:spPr/>
      <dgm:t>
        <a:bodyPr/>
        <a:lstStyle/>
        <a:p>
          <a:endParaRPr lang="es-MX"/>
        </a:p>
      </dgm:t>
    </dgm:pt>
    <dgm:pt modelId="{C9D628A4-412F-4B9B-A9AD-7A555FFD810F}" type="sibTrans" cxnId="{5D748D8E-BB48-47E4-8DD0-260E77F5E149}">
      <dgm:prSet/>
      <dgm:spPr/>
      <dgm:t>
        <a:bodyPr/>
        <a:lstStyle/>
        <a:p>
          <a:endParaRPr lang="es-MX"/>
        </a:p>
      </dgm:t>
    </dgm:pt>
    <dgm:pt modelId="{B9EB7314-E502-4909-A81E-B0F630A82812}">
      <dgm:prSet phldrT="[Texto]"/>
      <dgm:spPr/>
      <dgm:t>
        <a:bodyPr/>
        <a:lstStyle/>
        <a:p>
          <a:r>
            <a:rPr lang="en-US" dirty="0"/>
            <a:t>Feb</a:t>
          </a:r>
          <a:endParaRPr lang="es-MX" dirty="0"/>
        </a:p>
      </dgm:t>
    </dgm:pt>
    <dgm:pt modelId="{BA2C6836-2677-43F0-B6F1-6BFD78A460F5}" type="parTrans" cxnId="{F48921EF-2143-4C1F-9489-4DDC731ACC4A}">
      <dgm:prSet/>
      <dgm:spPr/>
      <dgm:t>
        <a:bodyPr/>
        <a:lstStyle/>
        <a:p>
          <a:endParaRPr lang="es-MX"/>
        </a:p>
      </dgm:t>
    </dgm:pt>
    <dgm:pt modelId="{CE1AA5B1-FC33-4528-B66E-E04DF70184BD}" type="sibTrans" cxnId="{F48921EF-2143-4C1F-9489-4DDC731ACC4A}">
      <dgm:prSet/>
      <dgm:spPr/>
      <dgm:t>
        <a:bodyPr/>
        <a:lstStyle/>
        <a:p>
          <a:endParaRPr lang="es-MX"/>
        </a:p>
      </dgm:t>
    </dgm:pt>
    <dgm:pt modelId="{92C7942F-7D1D-4B06-B8ED-500B64628FA2}">
      <dgm:prSet phldrT="[Texto]"/>
      <dgm:spPr/>
      <dgm:t>
        <a:bodyPr/>
        <a:lstStyle/>
        <a:p>
          <a:r>
            <a:rPr lang="en-US" dirty="0"/>
            <a:t>Mar</a:t>
          </a:r>
          <a:endParaRPr lang="es-MX" dirty="0"/>
        </a:p>
      </dgm:t>
    </dgm:pt>
    <dgm:pt modelId="{3947C5BB-4ED6-4544-8F4F-4BF72A377E26}" type="parTrans" cxnId="{7A08631E-9785-45FA-A579-FD09B01C8CB1}">
      <dgm:prSet/>
      <dgm:spPr/>
      <dgm:t>
        <a:bodyPr/>
        <a:lstStyle/>
        <a:p>
          <a:endParaRPr lang="es-MX"/>
        </a:p>
      </dgm:t>
    </dgm:pt>
    <dgm:pt modelId="{4D081470-89B3-4BB3-A016-6C8EF8C4E7B4}" type="sibTrans" cxnId="{7A08631E-9785-45FA-A579-FD09B01C8CB1}">
      <dgm:prSet/>
      <dgm:spPr/>
      <dgm:t>
        <a:bodyPr/>
        <a:lstStyle/>
        <a:p>
          <a:endParaRPr lang="es-MX"/>
        </a:p>
      </dgm:t>
    </dgm:pt>
    <dgm:pt modelId="{E984F417-BC28-4120-AE58-56A10E742AB4}">
      <dgm:prSet phldrT="[Texto]"/>
      <dgm:spPr/>
      <dgm:t>
        <a:bodyPr/>
        <a:lstStyle/>
        <a:p>
          <a:r>
            <a:rPr lang="en-US" dirty="0"/>
            <a:t>Sep</a:t>
          </a:r>
          <a:endParaRPr lang="es-MX" dirty="0"/>
        </a:p>
      </dgm:t>
    </dgm:pt>
    <dgm:pt modelId="{0AA97745-C2E3-4F10-80CC-710605C29680}" type="parTrans" cxnId="{3886093E-7025-43BA-BC24-7F4C25D75D36}">
      <dgm:prSet/>
      <dgm:spPr/>
      <dgm:t>
        <a:bodyPr/>
        <a:lstStyle/>
        <a:p>
          <a:endParaRPr lang="es-MX"/>
        </a:p>
      </dgm:t>
    </dgm:pt>
    <dgm:pt modelId="{C7278C56-2A1F-4322-8926-AC8709F1033F}" type="sibTrans" cxnId="{3886093E-7025-43BA-BC24-7F4C25D75D36}">
      <dgm:prSet/>
      <dgm:spPr/>
      <dgm:t>
        <a:bodyPr/>
        <a:lstStyle/>
        <a:p>
          <a:endParaRPr lang="es-MX"/>
        </a:p>
      </dgm:t>
    </dgm:pt>
    <dgm:pt modelId="{294987E8-C7BC-4297-9488-48A6E8CB3AB0}">
      <dgm:prSet phldrT="[Texto]"/>
      <dgm:spPr/>
      <dgm:t>
        <a:bodyPr/>
        <a:lstStyle/>
        <a:p>
          <a:r>
            <a:rPr lang="en-US" dirty="0"/>
            <a:t>Oct</a:t>
          </a:r>
          <a:endParaRPr lang="es-MX" dirty="0"/>
        </a:p>
      </dgm:t>
    </dgm:pt>
    <dgm:pt modelId="{CE0E790E-1D05-4D30-9102-B3A685550A31}" type="parTrans" cxnId="{94BED9C0-227B-4065-AD83-5F7E336E017D}">
      <dgm:prSet/>
      <dgm:spPr/>
      <dgm:t>
        <a:bodyPr/>
        <a:lstStyle/>
        <a:p>
          <a:endParaRPr lang="es-MX"/>
        </a:p>
      </dgm:t>
    </dgm:pt>
    <dgm:pt modelId="{80B7C73D-30E4-4D11-B564-009768DC89E6}" type="sibTrans" cxnId="{94BED9C0-227B-4065-AD83-5F7E336E017D}">
      <dgm:prSet/>
      <dgm:spPr/>
      <dgm:t>
        <a:bodyPr/>
        <a:lstStyle/>
        <a:p>
          <a:endParaRPr lang="es-MX"/>
        </a:p>
      </dgm:t>
    </dgm:pt>
    <dgm:pt modelId="{24797C30-555C-4652-A667-E394FF14B95B}">
      <dgm:prSet phldrT="[Texto]"/>
      <dgm:spPr/>
      <dgm:t>
        <a:bodyPr/>
        <a:lstStyle/>
        <a:p>
          <a:r>
            <a:rPr lang="en-US" dirty="0"/>
            <a:t>Nov</a:t>
          </a:r>
          <a:endParaRPr lang="es-MX" dirty="0"/>
        </a:p>
      </dgm:t>
    </dgm:pt>
    <dgm:pt modelId="{6FC17A65-B139-4ED1-BC4B-8982D7FAB07E}" type="parTrans" cxnId="{68F643A9-CB6A-4A10-8E20-693716E379AC}">
      <dgm:prSet/>
      <dgm:spPr/>
      <dgm:t>
        <a:bodyPr/>
        <a:lstStyle/>
        <a:p>
          <a:endParaRPr lang="es-MX"/>
        </a:p>
      </dgm:t>
    </dgm:pt>
    <dgm:pt modelId="{675C8AC1-7FF0-4563-9857-44F005247199}" type="sibTrans" cxnId="{68F643A9-CB6A-4A10-8E20-693716E379AC}">
      <dgm:prSet/>
      <dgm:spPr/>
      <dgm:t>
        <a:bodyPr/>
        <a:lstStyle/>
        <a:p>
          <a:endParaRPr lang="es-MX"/>
        </a:p>
      </dgm:t>
    </dgm:pt>
    <dgm:pt modelId="{ED1DFF4E-BB22-499B-B256-036EBC7B1CDA}">
      <dgm:prSet phldrT="[Texto]"/>
      <dgm:spPr/>
      <dgm:t>
        <a:bodyPr/>
        <a:lstStyle/>
        <a:p>
          <a:r>
            <a:rPr lang="en-US" dirty="0"/>
            <a:t>Dec</a:t>
          </a:r>
          <a:endParaRPr lang="es-MX" dirty="0"/>
        </a:p>
      </dgm:t>
    </dgm:pt>
    <dgm:pt modelId="{EAD1D18A-5721-4C35-A7F6-17FE49E18A23}" type="parTrans" cxnId="{EFBC62B3-CE7C-45A0-B328-5EE9A31839EC}">
      <dgm:prSet/>
      <dgm:spPr/>
      <dgm:t>
        <a:bodyPr/>
        <a:lstStyle/>
        <a:p>
          <a:endParaRPr lang="es-MX"/>
        </a:p>
      </dgm:t>
    </dgm:pt>
    <dgm:pt modelId="{3A15BFD4-B92B-44B6-8EEC-2F4D6B8CD9E1}" type="sibTrans" cxnId="{EFBC62B3-CE7C-45A0-B328-5EE9A31839EC}">
      <dgm:prSet/>
      <dgm:spPr/>
      <dgm:t>
        <a:bodyPr/>
        <a:lstStyle/>
        <a:p>
          <a:endParaRPr lang="es-MX"/>
        </a:p>
      </dgm:t>
    </dgm:pt>
    <dgm:pt modelId="{71D83E45-9FAB-4885-B4C5-69E1684713C2}">
      <dgm:prSet phldrT="[Texto]"/>
      <dgm:spPr/>
      <dgm:t>
        <a:bodyPr/>
        <a:lstStyle/>
        <a:p>
          <a:r>
            <a:rPr lang="en-US" dirty="0"/>
            <a:t>Jan</a:t>
          </a:r>
          <a:endParaRPr lang="es-MX" dirty="0"/>
        </a:p>
      </dgm:t>
    </dgm:pt>
    <dgm:pt modelId="{520329F0-D895-467E-912D-DFA64A28D4CC}" type="parTrans" cxnId="{9A864A33-A5E2-440F-B70A-43AA4874307F}">
      <dgm:prSet/>
      <dgm:spPr/>
      <dgm:t>
        <a:bodyPr/>
        <a:lstStyle/>
        <a:p>
          <a:endParaRPr lang="es-MX"/>
        </a:p>
      </dgm:t>
    </dgm:pt>
    <dgm:pt modelId="{CAE4FA27-C0EB-4E1A-948B-816B796A40BF}" type="sibTrans" cxnId="{9A864A33-A5E2-440F-B70A-43AA4874307F}">
      <dgm:prSet/>
      <dgm:spPr/>
      <dgm:t>
        <a:bodyPr/>
        <a:lstStyle/>
        <a:p>
          <a:endParaRPr lang="es-MX"/>
        </a:p>
      </dgm:t>
    </dgm:pt>
    <dgm:pt modelId="{C4DBF6B9-A095-48B2-82C9-C84842921E2A}">
      <dgm:prSet phldrT="[Texto]"/>
      <dgm:spPr/>
      <dgm:t>
        <a:bodyPr/>
        <a:lstStyle/>
        <a:p>
          <a:r>
            <a:rPr lang="en-US" dirty="0"/>
            <a:t>Feb</a:t>
          </a:r>
          <a:endParaRPr lang="es-MX" dirty="0"/>
        </a:p>
      </dgm:t>
    </dgm:pt>
    <dgm:pt modelId="{D59F9A1E-EEF6-451F-911B-08074980C7AB}" type="parTrans" cxnId="{02C4D116-7932-40AA-BE8C-CB3C30B0FF53}">
      <dgm:prSet/>
      <dgm:spPr/>
      <dgm:t>
        <a:bodyPr/>
        <a:lstStyle/>
        <a:p>
          <a:endParaRPr lang="es-MX"/>
        </a:p>
      </dgm:t>
    </dgm:pt>
    <dgm:pt modelId="{F55E8A07-8644-4726-89A3-BC5D5C27B37F}" type="sibTrans" cxnId="{02C4D116-7932-40AA-BE8C-CB3C30B0FF53}">
      <dgm:prSet/>
      <dgm:spPr/>
      <dgm:t>
        <a:bodyPr/>
        <a:lstStyle/>
        <a:p>
          <a:endParaRPr lang="es-MX"/>
        </a:p>
      </dgm:t>
    </dgm:pt>
    <dgm:pt modelId="{01CD5B06-FA32-4C71-BFAC-789DB37A66F6}">
      <dgm:prSet phldrT="[Texto]"/>
      <dgm:spPr/>
      <dgm:t>
        <a:bodyPr/>
        <a:lstStyle/>
        <a:p>
          <a:r>
            <a:rPr lang="en-US" dirty="0"/>
            <a:t>Jun</a:t>
          </a:r>
          <a:endParaRPr lang="es-MX" dirty="0"/>
        </a:p>
      </dgm:t>
    </dgm:pt>
    <dgm:pt modelId="{E25F94DA-218C-4D5B-BAF4-59C1ABA36050}" type="parTrans" cxnId="{FEBF1C3E-60C0-43C8-BBA9-F12500FE90A6}">
      <dgm:prSet/>
      <dgm:spPr/>
      <dgm:t>
        <a:bodyPr/>
        <a:lstStyle/>
        <a:p>
          <a:endParaRPr lang="es-MX"/>
        </a:p>
      </dgm:t>
    </dgm:pt>
    <dgm:pt modelId="{C00E1E72-0C2C-49D7-A694-8C740596165F}" type="sibTrans" cxnId="{FEBF1C3E-60C0-43C8-BBA9-F12500FE90A6}">
      <dgm:prSet/>
      <dgm:spPr/>
      <dgm:t>
        <a:bodyPr/>
        <a:lstStyle/>
        <a:p>
          <a:endParaRPr lang="es-MX"/>
        </a:p>
      </dgm:t>
    </dgm:pt>
    <dgm:pt modelId="{AB186583-BB8E-4E60-943B-C6117023D246}">
      <dgm:prSet phldrT="[Texto]"/>
      <dgm:spPr/>
      <dgm:t>
        <a:bodyPr/>
        <a:lstStyle/>
        <a:p>
          <a:r>
            <a:rPr lang="en-US" dirty="0"/>
            <a:t>Nov</a:t>
          </a:r>
          <a:endParaRPr lang="es-MX" dirty="0"/>
        </a:p>
      </dgm:t>
    </dgm:pt>
    <dgm:pt modelId="{2E3D9AAC-396F-40B8-B115-B76C93BEBEB3}" type="parTrans" cxnId="{C171FFAA-9B97-4ED2-A317-5DCEFD34A8AE}">
      <dgm:prSet/>
      <dgm:spPr/>
      <dgm:t>
        <a:bodyPr/>
        <a:lstStyle/>
        <a:p>
          <a:endParaRPr lang="es-MX"/>
        </a:p>
      </dgm:t>
    </dgm:pt>
    <dgm:pt modelId="{BB995335-C825-4D3D-BF01-43B1934B12AF}" type="sibTrans" cxnId="{C171FFAA-9B97-4ED2-A317-5DCEFD34A8AE}">
      <dgm:prSet/>
      <dgm:spPr/>
      <dgm:t>
        <a:bodyPr/>
        <a:lstStyle/>
        <a:p>
          <a:endParaRPr lang="es-MX"/>
        </a:p>
      </dgm:t>
    </dgm:pt>
    <dgm:pt modelId="{AF103DB4-9DC8-4BD0-8C1E-14623C801EF3}">
      <dgm:prSet phldrT="[Texto]"/>
      <dgm:spPr/>
      <dgm:t>
        <a:bodyPr/>
        <a:lstStyle/>
        <a:p>
          <a:r>
            <a:rPr lang="en-US" dirty="0"/>
            <a:t>Dec </a:t>
          </a:r>
          <a:endParaRPr lang="es-MX" dirty="0"/>
        </a:p>
      </dgm:t>
    </dgm:pt>
    <dgm:pt modelId="{3F096EAA-15E3-40B1-969B-9EE648184DFA}" type="parTrans" cxnId="{32D335FA-3E1F-4871-9B1B-C95B6D57C834}">
      <dgm:prSet/>
      <dgm:spPr/>
      <dgm:t>
        <a:bodyPr/>
        <a:lstStyle/>
        <a:p>
          <a:endParaRPr lang="es-MX"/>
        </a:p>
      </dgm:t>
    </dgm:pt>
    <dgm:pt modelId="{9FBDF0FD-289C-49EE-B6E8-C2228A7D5691}" type="sibTrans" cxnId="{32D335FA-3E1F-4871-9B1B-C95B6D57C834}">
      <dgm:prSet/>
      <dgm:spPr/>
      <dgm:t>
        <a:bodyPr/>
        <a:lstStyle/>
        <a:p>
          <a:endParaRPr lang="es-MX"/>
        </a:p>
      </dgm:t>
    </dgm:pt>
    <dgm:pt modelId="{03DCD80F-2247-4F12-81AF-A76DA82AE5F1}">
      <dgm:prSet phldrT="[Texto]"/>
      <dgm:spPr/>
      <dgm:t>
        <a:bodyPr/>
        <a:lstStyle/>
        <a:p>
          <a:r>
            <a:rPr lang="en-US" dirty="0"/>
            <a:t>Mar</a:t>
          </a:r>
          <a:endParaRPr lang="es-MX" dirty="0"/>
        </a:p>
      </dgm:t>
    </dgm:pt>
    <dgm:pt modelId="{EBF7B72D-F83D-4C06-9224-1DE26BFDFF05}" type="parTrans" cxnId="{EC75DE06-7BDB-48D0-80AD-752959609997}">
      <dgm:prSet/>
      <dgm:spPr/>
      <dgm:t>
        <a:bodyPr/>
        <a:lstStyle/>
        <a:p>
          <a:endParaRPr lang="es-MX"/>
        </a:p>
      </dgm:t>
    </dgm:pt>
    <dgm:pt modelId="{9BC19FB2-C2B0-4D9B-AE68-447478B1E6FD}" type="sibTrans" cxnId="{EC75DE06-7BDB-48D0-80AD-752959609997}">
      <dgm:prSet/>
      <dgm:spPr/>
      <dgm:t>
        <a:bodyPr/>
        <a:lstStyle/>
        <a:p>
          <a:endParaRPr lang="es-MX"/>
        </a:p>
      </dgm:t>
    </dgm:pt>
    <dgm:pt modelId="{F6FC7410-6CB8-4553-8C85-6151F40ACDF9}" type="pres">
      <dgm:prSet presAssocID="{95251188-1FD0-4A4B-B280-C74858670AD6}" presName="Name0" presStyleCnt="0">
        <dgm:presLayoutVars>
          <dgm:dir/>
          <dgm:animLvl val="lvl"/>
          <dgm:resizeHandles val="exact"/>
        </dgm:presLayoutVars>
      </dgm:prSet>
      <dgm:spPr/>
    </dgm:pt>
    <dgm:pt modelId="{B3929BF3-D623-4187-BC1B-600F1572B275}" type="pres">
      <dgm:prSet presAssocID="{95251188-1FD0-4A4B-B280-C74858670AD6}" presName="dummy" presStyleCnt="0"/>
      <dgm:spPr/>
    </dgm:pt>
    <dgm:pt modelId="{7FD66710-5927-47CF-8A33-7A6B5A25CF71}" type="pres">
      <dgm:prSet presAssocID="{95251188-1FD0-4A4B-B280-C74858670AD6}" presName="linH" presStyleCnt="0"/>
      <dgm:spPr/>
    </dgm:pt>
    <dgm:pt modelId="{73EA8C29-8BCA-4221-A284-324C5C47F481}" type="pres">
      <dgm:prSet presAssocID="{95251188-1FD0-4A4B-B280-C74858670AD6}" presName="padding1" presStyleCnt="0"/>
      <dgm:spPr/>
    </dgm:pt>
    <dgm:pt modelId="{2EBDA40E-666F-4ABC-866F-3C89AAC1BFAA}" type="pres">
      <dgm:prSet presAssocID="{740AF6ED-CD21-4EA1-BF75-F25CAC9F3728}" presName="linV" presStyleCnt="0"/>
      <dgm:spPr/>
    </dgm:pt>
    <dgm:pt modelId="{891C2ACC-6CD2-4803-AF31-A4506DBDC603}" type="pres">
      <dgm:prSet presAssocID="{740AF6ED-CD21-4EA1-BF75-F25CAC9F3728}" presName="spVertical1" presStyleCnt="0"/>
      <dgm:spPr/>
    </dgm:pt>
    <dgm:pt modelId="{72C16552-1871-4B73-BEF3-28BEDE2252E4}" type="pres">
      <dgm:prSet presAssocID="{740AF6ED-CD21-4EA1-BF75-F25CAC9F3728}" presName="parTx" presStyleLbl="revTx" presStyleIdx="0" presStyleCnt="19" custLinFactX="-51824" custLinFactNeighborX="-100000">
        <dgm:presLayoutVars>
          <dgm:chMax val="0"/>
          <dgm:chPref val="0"/>
          <dgm:bulletEnabled val="1"/>
        </dgm:presLayoutVars>
      </dgm:prSet>
      <dgm:spPr/>
      <dgm:t>
        <a:bodyPr/>
        <a:lstStyle/>
        <a:p>
          <a:endParaRPr lang="en-US"/>
        </a:p>
      </dgm:t>
    </dgm:pt>
    <dgm:pt modelId="{D5906EE8-682A-487D-899A-803C36323A00}" type="pres">
      <dgm:prSet presAssocID="{740AF6ED-CD21-4EA1-BF75-F25CAC9F3728}" presName="spVertical2" presStyleCnt="0"/>
      <dgm:spPr/>
    </dgm:pt>
    <dgm:pt modelId="{6CD64457-2E88-402A-9EE9-283029D12667}" type="pres">
      <dgm:prSet presAssocID="{740AF6ED-CD21-4EA1-BF75-F25CAC9F3728}" presName="spVertical3" presStyleCnt="0"/>
      <dgm:spPr/>
    </dgm:pt>
    <dgm:pt modelId="{0690115B-9BBE-427A-AC7D-011B6492ECBE}" type="pres">
      <dgm:prSet presAssocID="{8EF2BF40-6851-4D30-BDBE-73FE0833F7A0}" presName="space" presStyleCnt="0"/>
      <dgm:spPr/>
    </dgm:pt>
    <dgm:pt modelId="{2E04EEB2-D106-4872-8CB8-AA3178D3EA0A}" type="pres">
      <dgm:prSet presAssocID="{BE357380-58A5-40A7-BD6E-36AE011374B7}" presName="linV" presStyleCnt="0"/>
      <dgm:spPr/>
    </dgm:pt>
    <dgm:pt modelId="{CB0B7767-39AF-4162-BC8D-E490AA856134}" type="pres">
      <dgm:prSet presAssocID="{BE357380-58A5-40A7-BD6E-36AE011374B7}" presName="spVertical1" presStyleCnt="0"/>
      <dgm:spPr/>
    </dgm:pt>
    <dgm:pt modelId="{DD6F2085-13FD-4E99-BA9E-4D4D43CF1D59}" type="pres">
      <dgm:prSet presAssocID="{BE357380-58A5-40A7-BD6E-36AE011374B7}" presName="parTx" presStyleLbl="revTx" presStyleIdx="1" presStyleCnt="19" custLinFactX="-51824" custLinFactNeighborX="-100000">
        <dgm:presLayoutVars>
          <dgm:chMax val="0"/>
          <dgm:chPref val="0"/>
          <dgm:bulletEnabled val="1"/>
        </dgm:presLayoutVars>
      </dgm:prSet>
      <dgm:spPr/>
      <dgm:t>
        <a:bodyPr/>
        <a:lstStyle/>
        <a:p>
          <a:endParaRPr lang="en-US"/>
        </a:p>
      </dgm:t>
    </dgm:pt>
    <dgm:pt modelId="{C8F8AE1D-49A1-44AF-9745-1FDE19DCB583}" type="pres">
      <dgm:prSet presAssocID="{BE357380-58A5-40A7-BD6E-36AE011374B7}" presName="spVertical2" presStyleCnt="0"/>
      <dgm:spPr/>
    </dgm:pt>
    <dgm:pt modelId="{92DCBC51-9661-4392-B3D3-528550B1CAED}" type="pres">
      <dgm:prSet presAssocID="{BE357380-58A5-40A7-BD6E-36AE011374B7}" presName="spVertical3" presStyleCnt="0"/>
      <dgm:spPr/>
    </dgm:pt>
    <dgm:pt modelId="{62551A5E-E888-4C8B-A359-74526FFD9B93}" type="pres">
      <dgm:prSet presAssocID="{ED29B9C3-760A-4DBE-88B7-8CED3934E07D}" presName="space" presStyleCnt="0"/>
      <dgm:spPr/>
    </dgm:pt>
    <dgm:pt modelId="{10B73643-7754-4AC5-8ED1-2B172C368DB2}" type="pres">
      <dgm:prSet presAssocID="{8BE87D1A-FBDB-409D-9046-F35182BA2D98}" presName="linV" presStyleCnt="0"/>
      <dgm:spPr/>
    </dgm:pt>
    <dgm:pt modelId="{73B033BB-BB51-47F1-A4C8-5D32F2AB10E0}" type="pres">
      <dgm:prSet presAssocID="{8BE87D1A-FBDB-409D-9046-F35182BA2D98}" presName="spVertical1" presStyleCnt="0"/>
      <dgm:spPr/>
    </dgm:pt>
    <dgm:pt modelId="{8DDF1686-6D20-4672-B9F2-70EC39014572}" type="pres">
      <dgm:prSet presAssocID="{8BE87D1A-FBDB-409D-9046-F35182BA2D98}" presName="parTx" presStyleLbl="revTx" presStyleIdx="2" presStyleCnt="19" custLinFactNeighborX="-98053">
        <dgm:presLayoutVars>
          <dgm:chMax val="0"/>
          <dgm:chPref val="0"/>
          <dgm:bulletEnabled val="1"/>
        </dgm:presLayoutVars>
      </dgm:prSet>
      <dgm:spPr/>
      <dgm:t>
        <a:bodyPr/>
        <a:lstStyle/>
        <a:p>
          <a:endParaRPr lang="en-US"/>
        </a:p>
      </dgm:t>
    </dgm:pt>
    <dgm:pt modelId="{D1BD193A-9E0E-4E34-8D49-4CACCA685226}" type="pres">
      <dgm:prSet presAssocID="{8BE87D1A-FBDB-409D-9046-F35182BA2D98}" presName="spVertical2" presStyleCnt="0"/>
      <dgm:spPr/>
    </dgm:pt>
    <dgm:pt modelId="{C53221F2-7DD6-4C93-BAF9-316B9F07B8C5}" type="pres">
      <dgm:prSet presAssocID="{8BE87D1A-FBDB-409D-9046-F35182BA2D98}" presName="spVertical3" presStyleCnt="0"/>
      <dgm:spPr/>
    </dgm:pt>
    <dgm:pt modelId="{98560A65-2E88-4DB3-88A1-DBA0C79F676D}" type="pres">
      <dgm:prSet presAssocID="{8230E3DC-BD13-4199-9481-2F18E849EE28}" presName="space" presStyleCnt="0"/>
      <dgm:spPr/>
    </dgm:pt>
    <dgm:pt modelId="{DFA873A8-24B1-46AF-96A6-919BA59D93AF}" type="pres">
      <dgm:prSet presAssocID="{6B7E0768-69D7-4522-8BC9-5209719285EA}" presName="linV" presStyleCnt="0"/>
      <dgm:spPr/>
    </dgm:pt>
    <dgm:pt modelId="{493D035A-61A4-4EBF-AC8D-8099511B92FE}" type="pres">
      <dgm:prSet presAssocID="{6B7E0768-69D7-4522-8BC9-5209719285EA}" presName="spVertical1" presStyleCnt="0"/>
      <dgm:spPr/>
    </dgm:pt>
    <dgm:pt modelId="{B6B83D9B-5118-4EFE-9280-C559F9827BF0}" type="pres">
      <dgm:prSet presAssocID="{6B7E0768-69D7-4522-8BC9-5209719285EA}" presName="parTx" presStyleLbl="revTx" presStyleIdx="3" presStyleCnt="19" custLinFactX="-1216" custLinFactNeighborX="-100000">
        <dgm:presLayoutVars>
          <dgm:chMax val="0"/>
          <dgm:chPref val="0"/>
          <dgm:bulletEnabled val="1"/>
        </dgm:presLayoutVars>
      </dgm:prSet>
      <dgm:spPr/>
      <dgm:t>
        <a:bodyPr/>
        <a:lstStyle/>
        <a:p>
          <a:endParaRPr lang="en-US"/>
        </a:p>
      </dgm:t>
    </dgm:pt>
    <dgm:pt modelId="{954BAF99-946A-49B9-AB25-9F01655049AD}" type="pres">
      <dgm:prSet presAssocID="{6B7E0768-69D7-4522-8BC9-5209719285EA}" presName="spVertical2" presStyleCnt="0"/>
      <dgm:spPr/>
    </dgm:pt>
    <dgm:pt modelId="{72A0F937-4996-4270-AEAB-A6B7AC338AD7}" type="pres">
      <dgm:prSet presAssocID="{6B7E0768-69D7-4522-8BC9-5209719285EA}" presName="spVertical3" presStyleCnt="0"/>
      <dgm:spPr/>
    </dgm:pt>
    <dgm:pt modelId="{FC6A3E0A-FBCB-42AB-9C79-13DC71392BAE}" type="pres">
      <dgm:prSet presAssocID="{25FD28D1-9CE2-4100-B927-09761DB104F3}" presName="space" presStyleCnt="0"/>
      <dgm:spPr/>
    </dgm:pt>
    <dgm:pt modelId="{159B8474-E6DC-40FC-B35F-1D9A6F7872A9}" type="pres">
      <dgm:prSet presAssocID="{25F78326-10F2-4639-A9E8-212A9C979BC9}" presName="linV" presStyleCnt="0"/>
      <dgm:spPr/>
    </dgm:pt>
    <dgm:pt modelId="{5E899C38-F51C-4EF3-8E74-905F6F054CC9}" type="pres">
      <dgm:prSet presAssocID="{25F78326-10F2-4639-A9E8-212A9C979BC9}" presName="spVertical1" presStyleCnt="0"/>
      <dgm:spPr/>
    </dgm:pt>
    <dgm:pt modelId="{8110A1D2-1B1B-4E13-85D7-8C78F0EE45B8}" type="pres">
      <dgm:prSet presAssocID="{25F78326-10F2-4639-A9E8-212A9C979BC9}" presName="parTx" presStyleLbl="revTx" presStyleIdx="4" presStyleCnt="19" custLinFactX="-4379" custLinFactNeighborX="-100000">
        <dgm:presLayoutVars>
          <dgm:chMax val="0"/>
          <dgm:chPref val="0"/>
          <dgm:bulletEnabled val="1"/>
        </dgm:presLayoutVars>
      </dgm:prSet>
      <dgm:spPr/>
      <dgm:t>
        <a:bodyPr/>
        <a:lstStyle/>
        <a:p>
          <a:endParaRPr lang="en-US"/>
        </a:p>
      </dgm:t>
    </dgm:pt>
    <dgm:pt modelId="{FBB5FE7E-7722-4E99-9998-171EDC3E0293}" type="pres">
      <dgm:prSet presAssocID="{25F78326-10F2-4639-A9E8-212A9C979BC9}" presName="spVertical2" presStyleCnt="0"/>
      <dgm:spPr/>
    </dgm:pt>
    <dgm:pt modelId="{BF060432-9126-41C0-8A37-ABA08A68B2C5}" type="pres">
      <dgm:prSet presAssocID="{25F78326-10F2-4639-A9E8-212A9C979BC9}" presName="spVertical3" presStyleCnt="0"/>
      <dgm:spPr/>
    </dgm:pt>
    <dgm:pt modelId="{8F1C6521-725E-48F9-9B03-33E8BACF3D14}" type="pres">
      <dgm:prSet presAssocID="{009A93A9-7B90-4A48-8B62-79A39A223EFE}" presName="space" presStyleCnt="0"/>
      <dgm:spPr/>
    </dgm:pt>
    <dgm:pt modelId="{D03F8593-AD36-4788-8099-7EB9F8FCF803}" type="pres">
      <dgm:prSet presAssocID="{4FD0B12A-7816-494D-8E39-02CEB5EB95F5}" presName="linV" presStyleCnt="0"/>
      <dgm:spPr/>
    </dgm:pt>
    <dgm:pt modelId="{10FF4E69-7C2C-4EC9-B752-CB344DE514D2}" type="pres">
      <dgm:prSet presAssocID="{4FD0B12A-7816-494D-8E39-02CEB5EB95F5}" presName="spVertical1" presStyleCnt="0"/>
      <dgm:spPr/>
    </dgm:pt>
    <dgm:pt modelId="{5690254C-768E-4D8D-91CF-5D3EE625AD40}" type="pres">
      <dgm:prSet presAssocID="{4FD0B12A-7816-494D-8E39-02CEB5EB95F5}" presName="parTx" presStyleLbl="revTx" presStyleIdx="5" presStyleCnt="19" custLinFactNeighborX="-79075">
        <dgm:presLayoutVars>
          <dgm:chMax val="0"/>
          <dgm:chPref val="0"/>
          <dgm:bulletEnabled val="1"/>
        </dgm:presLayoutVars>
      </dgm:prSet>
      <dgm:spPr/>
      <dgm:t>
        <a:bodyPr/>
        <a:lstStyle/>
        <a:p>
          <a:endParaRPr lang="en-US"/>
        </a:p>
      </dgm:t>
    </dgm:pt>
    <dgm:pt modelId="{FEFFAB8D-61DB-40FB-9F28-258133CD8801}" type="pres">
      <dgm:prSet presAssocID="{4FD0B12A-7816-494D-8E39-02CEB5EB95F5}" presName="spVertical2" presStyleCnt="0"/>
      <dgm:spPr/>
    </dgm:pt>
    <dgm:pt modelId="{6FDA399D-E7C4-4D0A-8DFE-D691F8E07CEF}" type="pres">
      <dgm:prSet presAssocID="{4FD0B12A-7816-494D-8E39-02CEB5EB95F5}" presName="spVertical3" presStyleCnt="0"/>
      <dgm:spPr/>
    </dgm:pt>
    <dgm:pt modelId="{2E3EBE80-4C13-4825-ADF9-BC63ADA15124}" type="pres">
      <dgm:prSet presAssocID="{C9D628A4-412F-4B9B-A9AD-7A555FFD810F}" presName="space" presStyleCnt="0"/>
      <dgm:spPr/>
    </dgm:pt>
    <dgm:pt modelId="{E58DE4AC-1D19-4D81-A6CC-3ED99B7D9895}" type="pres">
      <dgm:prSet presAssocID="{B9EB7314-E502-4909-A81E-B0F630A82812}" presName="linV" presStyleCnt="0"/>
      <dgm:spPr/>
    </dgm:pt>
    <dgm:pt modelId="{156510AF-3BD5-4102-AA92-955AA48456E0}" type="pres">
      <dgm:prSet presAssocID="{B9EB7314-E502-4909-A81E-B0F630A82812}" presName="spVertical1" presStyleCnt="0"/>
      <dgm:spPr/>
    </dgm:pt>
    <dgm:pt modelId="{251EE5D7-5B57-4F78-BA2B-823F4CD53CDD}" type="pres">
      <dgm:prSet presAssocID="{B9EB7314-E502-4909-A81E-B0F630A82812}" presName="parTx" presStyleLbl="revTx" presStyleIdx="6" presStyleCnt="19" custLinFactNeighborX="-79075">
        <dgm:presLayoutVars>
          <dgm:chMax val="0"/>
          <dgm:chPref val="0"/>
          <dgm:bulletEnabled val="1"/>
        </dgm:presLayoutVars>
      </dgm:prSet>
      <dgm:spPr/>
      <dgm:t>
        <a:bodyPr/>
        <a:lstStyle/>
        <a:p>
          <a:endParaRPr lang="en-US"/>
        </a:p>
      </dgm:t>
    </dgm:pt>
    <dgm:pt modelId="{31D8FCB4-F61F-495D-8A39-576B0DC5BC61}" type="pres">
      <dgm:prSet presAssocID="{B9EB7314-E502-4909-A81E-B0F630A82812}" presName="spVertical2" presStyleCnt="0"/>
      <dgm:spPr/>
    </dgm:pt>
    <dgm:pt modelId="{CF68995E-1C2F-49C4-8684-53579A9AC380}" type="pres">
      <dgm:prSet presAssocID="{B9EB7314-E502-4909-A81E-B0F630A82812}" presName="spVertical3" presStyleCnt="0"/>
      <dgm:spPr/>
    </dgm:pt>
    <dgm:pt modelId="{C99CACFC-AA86-4F09-B5E6-84EDC0B3BB49}" type="pres">
      <dgm:prSet presAssocID="{CE1AA5B1-FC33-4528-B66E-E04DF70184BD}" presName="space" presStyleCnt="0"/>
      <dgm:spPr/>
    </dgm:pt>
    <dgm:pt modelId="{B1310217-7DDE-4889-B097-C1E9ACCD6B4C}" type="pres">
      <dgm:prSet presAssocID="{92C7942F-7D1D-4B06-B8ED-500B64628FA2}" presName="linV" presStyleCnt="0"/>
      <dgm:spPr/>
    </dgm:pt>
    <dgm:pt modelId="{D6D35C7D-E8FB-4DE2-8F8E-1E7CDED143D2}" type="pres">
      <dgm:prSet presAssocID="{92C7942F-7D1D-4B06-B8ED-500B64628FA2}" presName="spVertical1" presStyleCnt="0"/>
      <dgm:spPr/>
    </dgm:pt>
    <dgm:pt modelId="{143A75C7-539A-4DE9-86E6-E9743CA805BF}" type="pres">
      <dgm:prSet presAssocID="{92C7942F-7D1D-4B06-B8ED-500B64628FA2}" presName="parTx" presStyleLbl="revTx" presStyleIdx="7" presStyleCnt="19" custLinFactNeighborX="-79075">
        <dgm:presLayoutVars>
          <dgm:chMax val="0"/>
          <dgm:chPref val="0"/>
          <dgm:bulletEnabled val="1"/>
        </dgm:presLayoutVars>
      </dgm:prSet>
      <dgm:spPr/>
      <dgm:t>
        <a:bodyPr/>
        <a:lstStyle/>
        <a:p>
          <a:endParaRPr lang="en-US"/>
        </a:p>
      </dgm:t>
    </dgm:pt>
    <dgm:pt modelId="{46EE1054-E005-4993-BFB3-382BBFD36426}" type="pres">
      <dgm:prSet presAssocID="{92C7942F-7D1D-4B06-B8ED-500B64628FA2}" presName="spVertical2" presStyleCnt="0"/>
      <dgm:spPr/>
    </dgm:pt>
    <dgm:pt modelId="{D18F6828-0D10-491A-A6AD-E6FEBC023D46}" type="pres">
      <dgm:prSet presAssocID="{92C7942F-7D1D-4B06-B8ED-500B64628FA2}" presName="spVertical3" presStyleCnt="0"/>
      <dgm:spPr/>
    </dgm:pt>
    <dgm:pt modelId="{6CF66941-40C4-45FE-BB18-559DCE2478FA}" type="pres">
      <dgm:prSet presAssocID="{4D081470-89B3-4BB3-A016-6C8EF8C4E7B4}" presName="space" presStyleCnt="0"/>
      <dgm:spPr/>
    </dgm:pt>
    <dgm:pt modelId="{32A056FD-BC00-40BE-AEBB-B876E0C044C0}" type="pres">
      <dgm:prSet presAssocID="{3300200B-A40F-4A9D-A2FC-4015D9DB4400}" presName="linV" presStyleCnt="0"/>
      <dgm:spPr/>
    </dgm:pt>
    <dgm:pt modelId="{DCA3881B-C781-425C-B4CD-4838485DBDFF}" type="pres">
      <dgm:prSet presAssocID="{3300200B-A40F-4A9D-A2FC-4015D9DB4400}" presName="spVertical1" presStyleCnt="0"/>
      <dgm:spPr/>
    </dgm:pt>
    <dgm:pt modelId="{502E641A-CAB3-492D-B605-F0D0CEB9881F}" type="pres">
      <dgm:prSet presAssocID="{3300200B-A40F-4A9D-A2FC-4015D9DB4400}" presName="parTx" presStyleLbl="revTx" presStyleIdx="8" presStyleCnt="19" custLinFactNeighborX="-9489">
        <dgm:presLayoutVars>
          <dgm:chMax val="0"/>
          <dgm:chPref val="0"/>
          <dgm:bulletEnabled val="1"/>
        </dgm:presLayoutVars>
      </dgm:prSet>
      <dgm:spPr/>
      <dgm:t>
        <a:bodyPr/>
        <a:lstStyle/>
        <a:p>
          <a:endParaRPr lang="en-US"/>
        </a:p>
      </dgm:t>
    </dgm:pt>
    <dgm:pt modelId="{DB175BD7-9D36-47AB-8B98-C86D27B66D78}" type="pres">
      <dgm:prSet presAssocID="{3300200B-A40F-4A9D-A2FC-4015D9DB4400}" presName="spVertical2" presStyleCnt="0"/>
      <dgm:spPr/>
    </dgm:pt>
    <dgm:pt modelId="{412B2E6B-9AD1-4F01-93FC-FA23EF2ED152}" type="pres">
      <dgm:prSet presAssocID="{3300200B-A40F-4A9D-A2FC-4015D9DB4400}" presName="spVertical3" presStyleCnt="0"/>
      <dgm:spPr/>
    </dgm:pt>
    <dgm:pt modelId="{05A4B3D9-C8B7-4BD4-A1D1-653A059AC018}" type="pres">
      <dgm:prSet presAssocID="{03F9CD7A-0BDB-46B4-A78F-612DA893B0B6}" presName="space" presStyleCnt="0"/>
      <dgm:spPr/>
    </dgm:pt>
    <dgm:pt modelId="{D32F2661-F3A9-4B03-B1E5-D2200DD37636}" type="pres">
      <dgm:prSet presAssocID="{E984F417-BC28-4120-AE58-56A10E742AB4}" presName="linV" presStyleCnt="0"/>
      <dgm:spPr/>
    </dgm:pt>
    <dgm:pt modelId="{CEF4E221-0DC1-4569-9A83-1A9014C9D0E3}" type="pres">
      <dgm:prSet presAssocID="{E984F417-BC28-4120-AE58-56A10E742AB4}" presName="spVertical1" presStyleCnt="0"/>
      <dgm:spPr/>
    </dgm:pt>
    <dgm:pt modelId="{CE17F79C-E9C0-48F1-B2D7-E5CA2A89D8D8}" type="pres">
      <dgm:prSet presAssocID="{E984F417-BC28-4120-AE58-56A10E742AB4}" presName="parTx" presStyleLbl="revTx" presStyleIdx="9" presStyleCnt="19" custLinFactNeighborX="-9489">
        <dgm:presLayoutVars>
          <dgm:chMax val="0"/>
          <dgm:chPref val="0"/>
          <dgm:bulletEnabled val="1"/>
        </dgm:presLayoutVars>
      </dgm:prSet>
      <dgm:spPr/>
      <dgm:t>
        <a:bodyPr/>
        <a:lstStyle/>
        <a:p>
          <a:endParaRPr lang="en-US"/>
        </a:p>
      </dgm:t>
    </dgm:pt>
    <dgm:pt modelId="{970E22FE-A7F9-4181-A1D0-7EA1CE4FCA43}" type="pres">
      <dgm:prSet presAssocID="{E984F417-BC28-4120-AE58-56A10E742AB4}" presName="spVertical2" presStyleCnt="0"/>
      <dgm:spPr/>
    </dgm:pt>
    <dgm:pt modelId="{78E0D5B5-E5F8-46A6-B01E-DED74ACD1EF1}" type="pres">
      <dgm:prSet presAssocID="{E984F417-BC28-4120-AE58-56A10E742AB4}" presName="spVertical3" presStyleCnt="0"/>
      <dgm:spPr/>
    </dgm:pt>
    <dgm:pt modelId="{1F895CBB-6AE0-48A1-AF0B-8445C8C62FF4}" type="pres">
      <dgm:prSet presAssocID="{C7278C56-2A1F-4322-8926-AC8709F1033F}" presName="space" presStyleCnt="0"/>
      <dgm:spPr/>
    </dgm:pt>
    <dgm:pt modelId="{660FEEF3-C2AF-4450-9CF3-684403B39BE1}" type="pres">
      <dgm:prSet presAssocID="{294987E8-C7BC-4297-9488-48A6E8CB3AB0}" presName="linV" presStyleCnt="0"/>
      <dgm:spPr/>
    </dgm:pt>
    <dgm:pt modelId="{6A6E54D1-14C1-4625-88B3-E245FB15F2DE}" type="pres">
      <dgm:prSet presAssocID="{294987E8-C7BC-4297-9488-48A6E8CB3AB0}" presName="spVertical1" presStyleCnt="0"/>
      <dgm:spPr/>
    </dgm:pt>
    <dgm:pt modelId="{78B8439A-4B13-4759-A93F-4ACF28FE8A1F}" type="pres">
      <dgm:prSet presAssocID="{294987E8-C7BC-4297-9488-48A6E8CB3AB0}" presName="parTx" presStyleLbl="revTx" presStyleIdx="10" presStyleCnt="19" custLinFactNeighborX="-9489">
        <dgm:presLayoutVars>
          <dgm:chMax val="0"/>
          <dgm:chPref val="0"/>
          <dgm:bulletEnabled val="1"/>
        </dgm:presLayoutVars>
      </dgm:prSet>
      <dgm:spPr/>
      <dgm:t>
        <a:bodyPr/>
        <a:lstStyle/>
        <a:p>
          <a:endParaRPr lang="en-US"/>
        </a:p>
      </dgm:t>
    </dgm:pt>
    <dgm:pt modelId="{B74F2B49-62C8-44D8-ADC6-A7642DEDF2BC}" type="pres">
      <dgm:prSet presAssocID="{294987E8-C7BC-4297-9488-48A6E8CB3AB0}" presName="spVertical2" presStyleCnt="0"/>
      <dgm:spPr/>
    </dgm:pt>
    <dgm:pt modelId="{6D0F8341-7BE7-4734-8675-5BAC8C4FD37C}" type="pres">
      <dgm:prSet presAssocID="{294987E8-C7BC-4297-9488-48A6E8CB3AB0}" presName="spVertical3" presStyleCnt="0"/>
      <dgm:spPr/>
    </dgm:pt>
    <dgm:pt modelId="{1E26A3F5-2FC0-4924-B81F-6E8D8B497477}" type="pres">
      <dgm:prSet presAssocID="{80B7C73D-30E4-4D11-B564-009768DC89E6}" presName="space" presStyleCnt="0"/>
      <dgm:spPr/>
    </dgm:pt>
    <dgm:pt modelId="{80DB864E-1FE4-476A-9751-7072D97EC877}" type="pres">
      <dgm:prSet presAssocID="{24797C30-555C-4652-A667-E394FF14B95B}" presName="linV" presStyleCnt="0"/>
      <dgm:spPr/>
    </dgm:pt>
    <dgm:pt modelId="{E4F5D987-21AA-4597-A398-881BD7CDCF77}" type="pres">
      <dgm:prSet presAssocID="{24797C30-555C-4652-A667-E394FF14B95B}" presName="spVertical1" presStyleCnt="0"/>
      <dgm:spPr/>
    </dgm:pt>
    <dgm:pt modelId="{8E77D4CD-47CB-4CA3-B6BB-2E495599BFA9}" type="pres">
      <dgm:prSet presAssocID="{24797C30-555C-4652-A667-E394FF14B95B}" presName="parTx" presStyleLbl="revTx" presStyleIdx="11" presStyleCnt="19" custLinFactNeighborX="-9489">
        <dgm:presLayoutVars>
          <dgm:chMax val="0"/>
          <dgm:chPref val="0"/>
          <dgm:bulletEnabled val="1"/>
        </dgm:presLayoutVars>
      </dgm:prSet>
      <dgm:spPr/>
      <dgm:t>
        <a:bodyPr/>
        <a:lstStyle/>
        <a:p>
          <a:endParaRPr lang="en-US"/>
        </a:p>
      </dgm:t>
    </dgm:pt>
    <dgm:pt modelId="{5E477589-ACEA-4076-91B6-208FB5F5759C}" type="pres">
      <dgm:prSet presAssocID="{24797C30-555C-4652-A667-E394FF14B95B}" presName="spVertical2" presStyleCnt="0"/>
      <dgm:spPr/>
    </dgm:pt>
    <dgm:pt modelId="{5CAEE752-8797-4D51-BAEC-FB5ABA0008C0}" type="pres">
      <dgm:prSet presAssocID="{24797C30-555C-4652-A667-E394FF14B95B}" presName="spVertical3" presStyleCnt="0"/>
      <dgm:spPr/>
    </dgm:pt>
    <dgm:pt modelId="{37CBB571-25B1-4820-AF74-CBF076FA1028}" type="pres">
      <dgm:prSet presAssocID="{675C8AC1-7FF0-4563-9857-44F005247199}" presName="space" presStyleCnt="0"/>
      <dgm:spPr/>
    </dgm:pt>
    <dgm:pt modelId="{87664986-E88C-48A3-9937-335922028FC5}" type="pres">
      <dgm:prSet presAssocID="{ED1DFF4E-BB22-499B-B256-036EBC7B1CDA}" presName="linV" presStyleCnt="0"/>
      <dgm:spPr/>
    </dgm:pt>
    <dgm:pt modelId="{2C23BAAD-692F-4725-BC8E-8CD6EF7FCA4B}" type="pres">
      <dgm:prSet presAssocID="{ED1DFF4E-BB22-499B-B256-036EBC7B1CDA}" presName="spVertical1" presStyleCnt="0"/>
      <dgm:spPr/>
    </dgm:pt>
    <dgm:pt modelId="{58617A62-DE40-409C-B7E1-9E1509F04741}" type="pres">
      <dgm:prSet presAssocID="{ED1DFF4E-BB22-499B-B256-036EBC7B1CDA}" presName="parTx" presStyleLbl="revTx" presStyleIdx="12" presStyleCnt="19" custLinFactNeighborX="-9489">
        <dgm:presLayoutVars>
          <dgm:chMax val="0"/>
          <dgm:chPref val="0"/>
          <dgm:bulletEnabled val="1"/>
        </dgm:presLayoutVars>
      </dgm:prSet>
      <dgm:spPr/>
      <dgm:t>
        <a:bodyPr/>
        <a:lstStyle/>
        <a:p>
          <a:endParaRPr lang="en-US"/>
        </a:p>
      </dgm:t>
    </dgm:pt>
    <dgm:pt modelId="{0DD1002F-D582-4B61-9771-3A54DB5874E6}" type="pres">
      <dgm:prSet presAssocID="{ED1DFF4E-BB22-499B-B256-036EBC7B1CDA}" presName="spVertical2" presStyleCnt="0"/>
      <dgm:spPr/>
    </dgm:pt>
    <dgm:pt modelId="{55664BA4-D9C6-4C60-890B-4D8F5D413A07}" type="pres">
      <dgm:prSet presAssocID="{ED1DFF4E-BB22-499B-B256-036EBC7B1CDA}" presName="spVertical3" presStyleCnt="0"/>
      <dgm:spPr/>
    </dgm:pt>
    <dgm:pt modelId="{AA08F72B-E92A-4624-B6DF-45052776D754}" type="pres">
      <dgm:prSet presAssocID="{3A15BFD4-B92B-44B6-8EEC-2F4D6B8CD9E1}" presName="space" presStyleCnt="0"/>
      <dgm:spPr/>
    </dgm:pt>
    <dgm:pt modelId="{0DE10BBA-4C7C-478B-A694-44B78631568B}" type="pres">
      <dgm:prSet presAssocID="{71D83E45-9FAB-4885-B4C5-69E1684713C2}" presName="linV" presStyleCnt="0"/>
      <dgm:spPr/>
    </dgm:pt>
    <dgm:pt modelId="{2226CF11-DB65-4B79-A86A-204EFF149890}" type="pres">
      <dgm:prSet presAssocID="{71D83E45-9FAB-4885-B4C5-69E1684713C2}" presName="spVertical1" presStyleCnt="0"/>
      <dgm:spPr/>
    </dgm:pt>
    <dgm:pt modelId="{86F9153B-9524-42F7-BC51-349490512C29}" type="pres">
      <dgm:prSet presAssocID="{71D83E45-9FAB-4885-B4C5-69E1684713C2}" presName="parTx" presStyleLbl="revTx" presStyleIdx="13" presStyleCnt="19" custLinFactNeighborX="9490">
        <dgm:presLayoutVars>
          <dgm:chMax val="0"/>
          <dgm:chPref val="0"/>
          <dgm:bulletEnabled val="1"/>
        </dgm:presLayoutVars>
      </dgm:prSet>
      <dgm:spPr/>
      <dgm:t>
        <a:bodyPr/>
        <a:lstStyle/>
        <a:p>
          <a:endParaRPr lang="en-US"/>
        </a:p>
      </dgm:t>
    </dgm:pt>
    <dgm:pt modelId="{3BA6C046-26D2-4792-8906-76DA3C25E554}" type="pres">
      <dgm:prSet presAssocID="{71D83E45-9FAB-4885-B4C5-69E1684713C2}" presName="spVertical2" presStyleCnt="0"/>
      <dgm:spPr/>
    </dgm:pt>
    <dgm:pt modelId="{B2CE5481-384C-4760-B1DE-67750CFD26B5}" type="pres">
      <dgm:prSet presAssocID="{71D83E45-9FAB-4885-B4C5-69E1684713C2}" presName="spVertical3" presStyleCnt="0"/>
      <dgm:spPr/>
    </dgm:pt>
    <dgm:pt modelId="{85913803-F4E9-4191-AFEC-B2669F3816B4}" type="pres">
      <dgm:prSet presAssocID="{CAE4FA27-C0EB-4E1A-948B-816B796A40BF}" presName="space" presStyleCnt="0"/>
      <dgm:spPr/>
    </dgm:pt>
    <dgm:pt modelId="{B83C6E13-D5A4-4F66-AFE3-9F4127AFB18D}" type="pres">
      <dgm:prSet presAssocID="{C4DBF6B9-A095-48B2-82C9-C84842921E2A}" presName="linV" presStyleCnt="0"/>
      <dgm:spPr/>
    </dgm:pt>
    <dgm:pt modelId="{645688B9-3BE2-4289-A98E-C1E9D20DD8DC}" type="pres">
      <dgm:prSet presAssocID="{C4DBF6B9-A095-48B2-82C9-C84842921E2A}" presName="spVertical1" presStyleCnt="0"/>
      <dgm:spPr/>
    </dgm:pt>
    <dgm:pt modelId="{921F7FEB-076F-498F-A3FF-54D7D41F8497}" type="pres">
      <dgm:prSet presAssocID="{C4DBF6B9-A095-48B2-82C9-C84842921E2A}" presName="parTx" presStyleLbl="revTx" presStyleIdx="14" presStyleCnt="19" custLinFactNeighborX="1">
        <dgm:presLayoutVars>
          <dgm:chMax val="0"/>
          <dgm:chPref val="0"/>
          <dgm:bulletEnabled val="1"/>
        </dgm:presLayoutVars>
      </dgm:prSet>
      <dgm:spPr/>
      <dgm:t>
        <a:bodyPr/>
        <a:lstStyle/>
        <a:p>
          <a:endParaRPr lang="en-US"/>
        </a:p>
      </dgm:t>
    </dgm:pt>
    <dgm:pt modelId="{DC771815-5395-4752-A31A-6E0A0801E3F5}" type="pres">
      <dgm:prSet presAssocID="{C4DBF6B9-A095-48B2-82C9-C84842921E2A}" presName="spVertical2" presStyleCnt="0"/>
      <dgm:spPr/>
    </dgm:pt>
    <dgm:pt modelId="{47AA8222-C52B-4D4D-9993-21DDCEF111D6}" type="pres">
      <dgm:prSet presAssocID="{C4DBF6B9-A095-48B2-82C9-C84842921E2A}" presName="spVertical3" presStyleCnt="0"/>
      <dgm:spPr/>
    </dgm:pt>
    <dgm:pt modelId="{D4D65349-1E83-4232-AE61-B01EC718A4CB}" type="pres">
      <dgm:prSet presAssocID="{F55E8A07-8644-4726-89A3-BC5D5C27B37F}" presName="space" presStyleCnt="0"/>
      <dgm:spPr/>
    </dgm:pt>
    <dgm:pt modelId="{31D845D7-58D7-4DA9-817C-5D1342E73E3D}" type="pres">
      <dgm:prSet presAssocID="{03DCD80F-2247-4F12-81AF-A76DA82AE5F1}" presName="linV" presStyleCnt="0"/>
      <dgm:spPr/>
    </dgm:pt>
    <dgm:pt modelId="{42530A88-CBAE-4135-B9E7-CD049BD791CC}" type="pres">
      <dgm:prSet presAssocID="{03DCD80F-2247-4F12-81AF-A76DA82AE5F1}" presName="spVertical1" presStyleCnt="0"/>
      <dgm:spPr/>
    </dgm:pt>
    <dgm:pt modelId="{1D070314-AA6B-4B54-B4D3-595330684D65}" type="pres">
      <dgm:prSet presAssocID="{03DCD80F-2247-4F12-81AF-A76DA82AE5F1}" presName="parTx" presStyleLbl="revTx" presStyleIdx="15" presStyleCnt="19" custLinFactNeighborX="1">
        <dgm:presLayoutVars>
          <dgm:chMax val="0"/>
          <dgm:chPref val="0"/>
          <dgm:bulletEnabled val="1"/>
        </dgm:presLayoutVars>
      </dgm:prSet>
      <dgm:spPr/>
      <dgm:t>
        <a:bodyPr/>
        <a:lstStyle/>
        <a:p>
          <a:endParaRPr lang="en-US"/>
        </a:p>
      </dgm:t>
    </dgm:pt>
    <dgm:pt modelId="{BFD31FDE-23D3-4F40-A2C7-BD371A3EA7F9}" type="pres">
      <dgm:prSet presAssocID="{03DCD80F-2247-4F12-81AF-A76DA82AE5F1}" presName="spVertical2" presStyleCnt="0"/>
      <dgm:spPr/>
    </dgm:pt>
    <dgm:pt modelId="{E6269277-00BC-4488-9ADA-5A3BD31DFB06}" type="pres">
      <dgm:prSet presAssocID="{03DCD80F-2247-4F12-81AF-A76DA82AE5F1}" presName="spVertical3" presStyleCnt="0"/>
      <dgm:spPr/>
    </dgm:pt>
    <dgm:pt modelId="{96B91459-0875-4198-85C6-F78B22408FB6}" type="pres">
      <dgm:prSet presAssocID="{9BC19FB2-C2B0-4D9B-AE68-447478B1E6FD}" presName="space" presStyleCnt="0"/>
      <dgm:spPr/>
    </dgm:pt>
    <dgm:pt modelId="{FF213781-EACF-4AE7-BDA2-91325527F35B}" type="pres">
      <dgm:prSet presAssocID="{01CD5B06-FA32-4C71-BFAC-789DB37A66F6}" presName="linV" presStyleCnt="0"/>
      <dgm:spPr/>
    </dgm:pt>
    <dgm:pt modelId="{E3323B81-FA7A-4D49-96AD-852DC7BD6501}" type="pres">
      <dgm:prSet presAssocID="{01CD5B06-FA32-4C71-BFAC-789DB37A66F6}" presName="spVertical1" presStyleCnt="0"/>
      <dgm:spPr/>
    </dgm:pt>
    <dgm:pt modelId="{D04B127E-ED3A-4F0A-A24C-9A1BCE3749D1}" type="pres">
      <dgm:prSet presAssocID="{01CD5B06-FA32-4C71-BFAC-789DB37A66F6}" presName="parTx" presStyleLbl="revTx" presStyleIdx="16" presStyleCnt="19" custLinFactNeighborX="18979">
        <dgm:presLayoutVars>
          <dgm:chMax val="0"/>
          <dgm:chPref val="0"/>
          <dgm:bulletEnabled val="1"/>
        </dgm:presLayoutVars>
      </dgm:prSet>
      <dgm:spPr/>
      <dgm:t>
        <a:bodyPr/>
        <a:lstStyle/>
        <a:p>
          <a:endParaRPr lang="en-US"/>
        </a:p>
      </dgm:t>
    </dgm:pt>
    <dgm:pt modelId="{0FD692D9-EF32-4FCC-86CC-C37E06F651AE}" type="pres">
      <dgm:prSet presAssocID="{01CD5B06-FA32-4C71-BFAC-789DB37A66F6}" presName="spVertical2" presStyleCnt="0"/>
      <dgm:spPr/>
    </dgm:pt>
    <dgm:pt modelId="{72F03F11-6DE1-48DD-B938-B295D332A85A}" type="pres">
      <dgm:prSet presAssocID="{01CD5B06-FA32-4C71-BFAC-789DB37A66F6}" presName="spVertical3" presStyleCnt="0"/>
      <dgm:spPr/>
    </dgm:pt>
    <dgm:pt modelId="{3570898B-2127-4CEC-BA8A-64B8C3A855F5}" type="pres">
      <dgm:prSet presAssocID="{C00E1E72-0C2C-49D7-A694-8C740596165F}" presName="space" presStyleCnt="0"/>
      <dgm:spPr/>
    </dgm:pt>
    <dgm:pt modelId="{90BB6D52-999C-431C-9497-8CF254F2CBCD}" type="pres">
      <dgm:prSet presAssocID="{AB186583-BB8E-4E60-943B-C6117023D246}" presName="linV" presStyleCnt="0"/>
      <dgm:spPr/>
    </dgm:pt>
    <dgm:pt modelId="{228081CF-9063-44CA-92BF-E3A5152C3B06}" type="pres">
      <dgm:prSet presAssocID="{AB186583-BB8E-4E60-943B-C6117023D246}" presName="spVertical1" presStyleCnt="0"/>
      <dgm:spPr/>
    </dgm:pt>
    <dgm:pt modelId="{0B5836D7-57FA-45DF-98F8-D97FF872E860}" type="pres">
      <dgm:prSet presAssocID="{AB186583-BB8E-4E60-943B-C6117023D246}" presName="parTx" presStyleLbl="revTx" presStyleIdx="17" presStyleCnt="19" custLinFactNeighborX="41120">
        <dgm:presLayoutVars>
          <dgm:chMax val="0"/>
          <dgm:chPref val="0"/>
          <dgm:bulletEnabled val="1"/>
        </dgm:presLayoutVars>
      </dgm:prSet>
      <dgm:spPr/>
      <dgm:t>
        <a:bodyPr/>
        <a:lstStyle/>
        <a:p>
          <a:endParaRPr lang="en-US"/>
        </a:p>
      </dgm:t>
    </dgm:pt>
    <dgm:pt modelId="{0C4FE36E-2522-4346-BB3E-4F6ED1F529E8}" type="pres">
      <dgm:prSet presAssocID="{AB186583-BB8E-4E60-943B-C6117023D246}" presName="spVertical2" presStyleCnt="0"/>
      <dgm:spPr/>
    </dgm:pt>
    <dgm:pt modelId="{A16F18C7-11E9-4541-B405-66E867E95BFF}" type="pres">
      <dgm:prSet presAssocID="{AB186583-BB8E-4E60-943B-C6117023D246}" presName="spVertical3" presStyleCnt="0"/>
      <dgm:spPr/>
    </dgm:pt>
    <dgm:pt modelId="{D31D10D2-D563-4AFF-BF27-0839D94B72F3}" type="pres">
      <dgm:prSet presAssocID="{BB995335-C825-4D3D-BF01-43B1934B12AF}" presName="space" presStyleCnt="0"/>
      <dgm:spPr/>
    </dgm:pt>
    <dgm:pt modelId="{C850D518-12E2-49D1-A99C-7067D8228E99}" type="pres">
      <dgm:prSet presAssocID="{AF103DB4-9DC8-4BD0-8C1E-14623C801EF3}" presName="linV" presStyleCnt="0"/>
      <dgm:spPr/>
    </dgm:pt>
    <dgm:pt modelId="{76D00618-7E3E-4AB1-AFA3-6925C998B772}" type="pres">
      <dgm:prSet presAssocID="{AF103DB4-9DC8-4BD0-8C1E-14623C801EF3}" presName="spVertical1" presStyleCnt="0"/>
      <dgm:spPr/>
    </dgm:pt>
    <dgm:pt modelId="{C8EA7B83-CFF5-4755-85F3-9C1AA75340D4}" type="pres">
      <dgm:prSet presAssocID="{AF103DB4-9DC8-4BD0-8C1E-14623C801EF3}" presName="parTx" presStyleLbl="revTx" presStyleIdx="18" presStyleCnt="19" custLinFactNeighborX="34794">
        <dgm:presLayoutVars>
          <dgm:chMax val="0"/>
          <dgm:chPref val="0"/>
          <dgm:bulletEnabled val="1"/>
        </dgm:presLayoutVars>
      </dgm:prSet>
      <dgm:spPr/>
      <dgm:t>
        <a:bodyPr/>
        <a:lstStyle/>
        <a:p>
          <a:endParaRPr lang="en-US"/>
        </a:p>
      </dgm:t>
    </dgm:pt>
    <dgm:pt modelId="{594BF2D6-9C0E-48B0-90AD-A52E7FE64674}" type="pres">
      <dgm:prSet presAssocID="{AF103DB4-9DC8-4BD0-8C1E-14623C801EF3}" presName="spVertical2" presStyleCnt="0"/>
      <dgm:spPr/>
    </dgm:pt>
    <dgm:pt modelId="{FD6DC1E5-1008-4E1E-BD60-B17A712D1AE9}" type="pres">
      <dgm:prSet presAssocID="{AF103DB4-9DC8-4BD0-8C1E-14623C801EF3}" presName="spVertical3" presStyleCnt="0"/>
      <dgm:spPr/>
    </dgm:pt>
    <dgm:pt modelId="{B10356F9-577A-434D-B16E-94B0BD2F2666}" type="pres">
      <dgm:prSet presAssocID="{95251188-1FD0-4A4B-B280-C74858670AD6}" presName="padding2" presStyleCnt="0"/>
      <dgm:spPr/>
    </dgm:pt>
    <dgm:pt modelId="{56666C0E-3F69-47B7-8494-0A446AA1E416}" type="pres">
      <dgm:prSet presAssocID="{95251188-1FD0-4A4B-B280-C74858670AD6}" presName="negArrow" presStyleCnt="0"/>
      <dgm:spPr/>
    </dgm:pt>
    <dgm:pt modelId="{4FEA95AF-A537-48AD-B9E5-179F7CDB57B1}" type="pres">
      <dgm:prSet presAssocID="{95251188-1FD0-4A4B-B280-C74858670AD6}" presName="backgroundArrow" presStyleLbl="node1" presStyleIdx="0" presStyleCnt="1" custLinFactNeighborX="-115">
        <dgm:style>
          <a:lnRef idx="1">
            <a:schemeClr val="accent1"/>
          </a:lnRef>
          <a:fillRef idx="2">
            <a:schemeClr val="accent1"/>
          </a:fillRef>
          <a:effectRef idx="1">
            <a:schemeClr val="accent1"/>
          </a:effectRef>
          <a:fontRef idx="minor">
            <a:schemeClr val="dk1"/>
          </a:fontRef>
        </dgm:style>
      </dgm:prSet>
      <dgm:spPr>
        <a:ln w="28575">
          <a:solidFill>
            <a:srgbClr val="0070C0"/>
          </a:solidFill>
        </a:ln>
      </dgm:spPr>
    </dgm:pt>
  </dgm:ptLst>
  <dgm:cxnLst>
    <dgm:cxn modelId="{9A864A33-A5E2-440F-B70A-43AA4874307F}" srcId="{95251188-1FD0-4A4B-B280-C74858670AD6}" destId="{71D83E45-9FAB-4885-B4C5-69E1684713C2}" srcOrd="13" destOrd="0" parTransId="{520329F0-D895-467E-912D-DFA64A28D4CC}" sibTransId="{CAE4FA27-C0EB-4E1A-948B-816B796A40BF}"/>
    <dgm:cxn modelId="{323E622F-6AC6-4C47-8048-5CB07DC2B8F7}" type="presOf" srcId="{AB186583-BB8E-4E60-943B-C6117023D246}" destId="{0B5836D7-57FA-45DF-98F8-D97FF872E860}" srcOrd="0" destOrd="0" presId="urn:microsoft.com/office/officeart/2005/8/layout/hProcess3"/>
    <dgm:cxn modelId="{5D748D8E-BB48-47E4-8DD0-260E77F5E149}" srcId="{95251188-1FD0-4A4B-B280-C74858670AD6}" destId="{4FD0B12A-7816-494D-8E39-02CEB5EB95F5}" srcOrd="5" destOrd="0" parTransId="{39D58363-3C96-4F72-8A95-546B4E6F80BD}" sibTransId="{C9D628A4-412F-4B9B-A9AD-7A555FFD810F}"/>
    <dgm:cxn modelId="{F48921EF-2143-4C1F-9489-4DDC731ACC4A}" srcId="{95251188-1FD0-4A4B-B280-C74858670AD6}" destId="{B9EB7314-E502-4909-A81E-B0F630A82812}" srcOrd="6" destOrd="0" parTransId="{BA2C6836-2677-43F0-B6F1-6BFD78A460F5}" sibTransId="{CE1AA5B1-FC33-4528-B66E-E04DF70184BD}"/>
    <dgm:cxn modelId="{B87BBF35-54D5-41B5-8DBF-2692EF110E9D}" type="presOf" srcId="{C4DBF6B9-A095-48B2-82C9-C84842921E2A}" destId="{921F7FEB-076F-498F-A3FF-54D7D41F8497}" srcOrd="0" destOrd="0" presId="urn:microsoft.com/office/officeart/2005/8/layout/hProcess3"/>
    <dgm:cxn modelId="{EC75DE06-7BDB-48D0-80AD-752959609997}" srcId="{95251188-1FD0-4A4B-B280-C74858670AD6}" destId="{03DCD80F-2247-4F12-81AF-A76DA82AE5F1}" srcOrd="15" destOrd="0" parTransId="{EBF7B72D-F83D-4C06-9224-1DE26BFDFF05}" sibTransId="{9BC19FB2-C2B0-4D9B-AE68-447478B1E6FD}"/>
    <dgm:cxn modelId="{0053E26D-1890-4A9D-828C-0FC8EE44D1C5}" type="presOf" srcId="{4FD0B12A-7816-494D-8E39-02CEB5EB95F5}" destId="{5690254C-768E-4D8D-91CF-5D3EE625AD40}" srcOrd="0" destOrd="0" presId="urn:microsoft.com/office/officeart/2005/8/layout/hProcess3"/>
    <dgm:cxn modelId="{B6488B4C-96E3-4659-8181-8E3EECD9B38A}" type="presOf" srcId="{03DCD80F-2247-4F12-81AF-A76DA82AE5F1}" destId="{1D070314-AA6B-4B54-B4D3-595330684D65}" srcOrd="0" destOrd="0" presId="urn:microsoft.com/office/officeart/2005/8/layout/hProcess3"/>
    <dgm:cxn modelId="{10364333-B5E0-40F3-A5FF-CA1B06F7472B}" type="presOf" srcId="{24797C30-555C-4652-A667-E394FF14B95B}" destId="{8E77D4CD-47CB-4CA3-B6BB-2E495599BFA9}" srcOrd="0" destOrd="0" presId="urn:microsoft.com/office/officeart/2005/8/layout/hProcess3"/>
    <dgm:cxn modelId="{79B49154-24E7-48C4-BB71-DE84EA3696C7}" type="presOf" srcId="{01CD5B06-FA32-4C71-BFAC-789DB37A66F6}" destId="{D04B127E-ED3A-4F0A-A24C-9A1BCE3749D1}" srcOrd="0" destOrd="0" presId="urn:microsoft.com/office/officeart/2005/8/layout/hProcess3"/>
    <dgm:cxn modelId="{2D9CF396-43BB-4FE2-9C78-B72D2A3173A1}" type="presOf" srcId="{740AF6ED-CD21-4EA1-BF75-F25CAC9F3728}" destId="{72C16552-1871-4B73-BEF3-28BEDE2252E4}" srcOrd="0" destOrd="0" presId="urn:microsoft.com/office/officeart/2005/8/layout/hProcess3"/>
    <dgm:cxn modelId="{4CA9939B-6DBF-4C0A-A89E-F0AE965860B4}" type="presOf" srcId="{71D83E45-9FAB-4885-B4C5-69E1684713C2}" destId="{86F9153B-9524-42F7-BC51-349490512C29}" srcOrd="0" destOrd="0" presId="urn:microsoft.com/office/officeart/2005/8/layout/hProcess3"/>
    <dgm:cxn modelId="{EEB0674D-2C0C-44B6-B121-0DA13E670BA6}" srcId="{95251188-1FD0-4A4B-B280-C74858670AD6}" destId="{25F78326-10F2-4639-A9E8-212A9C979BC9}" srcOrd="4" destOrd="0" parTransId="{52A6D4D9-A3A0-4BC9-9AE7-29D4F43C58D1}" sibTransId="{009A93A9-7B90-4A48-8B62-79A39A223EFE}"/>
    <dgm:cxn modelId="{59A2EA0E-2E98-49C9-B8B1-E95AC29C70A6}" type="presOf" srcId="{AF103DB4-9DC8-4BD0-8C1E-14623C801EF3}" destId="{C8EA7B83-CFF5-4755-85F3-9C1AA75340D4}" srcOrd="0" destOrd="0" presId="urn:microsoft.com/office/officeart/2005/8/layout/hProcess3"/>
    <dgm:cxn modelId="{A5459450-0314-4750-BAFE-CFFFD4956F46}" type="presOf" srcId="{E984F417-BC28-4120-AE58-56A10E742AB4}" destId="{CE17F79C-E9C0-48F1-B2D7-E5CA2A89D8D8}" srcOrd="0" destOrd="0" presId="urn:microsoft.com/office/officeart/2005/8/layout/hProcess3"/>
    <dgm:cxn modelId="{B10C4E37-08F1-4402-B8D5-05B3980274C4}" type="presOf" srcId="{B9EB7314-E502-4909-A81E-B0F630A82812}" destId="{251EE5D7-5B57-4F78-BA2B-823F4CD53CDD}" srcOrd="0" destOrd="0" presId="urn:microsoft.com/office/officeart/2005/8/layout/hProcess3"/>
    <dgm:cxn modelId="{94BED9C0-227B-4065-AD83-5F7E336E017D}" srcId="{95251188-1FD0-4A4B-B280-C74858670AD6}" destId="{294987E8-C7BC-4297-9488-48A6E8CB3AB0}" srcOrd="10" destOrd="0" parTransId="{CE0E790E-1D05-4D30-9102-B3A685550A31}" sibTransId="{80B7C73D-30E4-4D11-B564-009768DC89E6}"/>
    <dgm:cxn modelId="{7A08631E-9785-45FA-A579-FD09B01C8CB1}" srcId="{95251188-1FD0-4A4B-B280-C74858670AD6}" destId="{92C7942F-7D1D-4B06-B8ED-500B64628FA2}" srcOrd="7" destOrd="0" parTransId="{3947C5BB-4ED6-4544-8F4F-4BF72A377E26}" sibTransId="{4D081470-89B3-4BB3-A016-6C8EF8C4E7B4}"/>
    <dgm:cxn modelId="{371359FE-EB17-40C0-B19E-0E1F27B2682A}" srcId="{95251188-1FD0-4A4B-B280-C74858670AD6}" destId="{3300200B-A40F-4A9D-A2FC-4015D9DB4400}" srcOrd="8" destOrd="0" parTransId="{88B7DA0D-273D-4CFA-A2B6-8CDA2B9F6E28}" sibTransId="{03F9CD7A-0BDB-46B4-A78F-612DA893B0B6}"/>
    <dgm:cxn modelId="{02C4D116-7932-40AA-BE8C-CB3C30B0FF53}" srcId="{95251188-1FD0-4A4B-B280-C74858670AD6}" destId="{C4DBF6B9-A095-48B2-82C9-C84842921E2A}" srcOrd="14" destOrd="0" parTransId="{D59F9A1E-EEF6-451F-911B-08074980C7AB}" sibTransId="{F55E8A07-8644-4726-89A3-BC5D5C27B37F}"/>
    <dgm:cxn modelId="{53436F35-4B2E-43EA-8F1C-130695F35761}" type="presOf" srcId="{25F78326-10F2-4639-A9E8-212A9C979BC9}" destId="{8110A1D2-1B1B-4E13-85D7-8C78F0EE45B8}" srcOrd="0" destOrd="0" presId="urn:microsoft.com/office/officeart/2005/8/layout/hProcess3"/>
    <dgm:cxn modelId="{A34781BD-13F5-4033-A41C-462540E8956F}" srcId="{95251188-1FD0-4A4B-B280-C74858670AD6}" destId="{8BE87D1A-FBDB-409D-9046-F35182BA2D98}" srcOrd="2" destOrd="0" parTransId="{ECF46064-906B-48FC-AC85-DB2AD863AC4A}" sibTransId="{8230E3DC-BD13-4199-9481-2F18E849EE28}"/>
    <dgm:cxn modelId="{3886093E-7025-43BA-BC24-7F4C25D75D36}" srcId="{95251188-1FD0-4A4B-B280-C74858670AD6}" destId="{E984F417-BC28-4120-AE58-56A10E742AB4}" srcOrd="9" destOrd="0" parTransId="{0AA97745-C2E3-4F10-80CC-710605C29680}" sibTransId="{C7278C56-2A1F-4322-8926-AC8709F1033F}"/>
    <dgm:cxn modelId="{329FCED6-BC5C-42B0-B6BF-3398E1A3C676}" type="presOf" srcId="{BE357380-58A5-40A7-BD6E-36AE011374B7}" destId="{DD6F2085-13FD-4E99-BA9E-4D4D43CF1D59}" srcOrd="0" destOrd="0" presId="urn:microsoft.com/office/officeart/2005/8/layout/hProcess3"/>
    <dgm:cxn modelId="{7ABF2309-C613-4A9D-9E14-CF5E443F49CF}" type="presOf" srcId="{3300200B-A40F-4A9D-A2FC-4015D9DB4400}" destId="{502E641A-CAB3-492D-B605-F0D0CEB9881F}" srcOrd="0" destOrd="0" presId="urn:microsoft.com/office/officeart/2005/8/layout/hProcess3"/>
    <dgm:cxn modelId="{812AA1D9-9EB4-4F37-B407-0654D4BA81EA}" type="presOf" srcId="{92C7942F-7D1D-4B06-B8ED-500B64628FA2}" destId="{143A75C7-539A-4DE9-86E6-E9743CA805BF}" srcOrd="0" destOrd="0" presId="urn:microsoft.com/office/officeart/2005/8/layout/hProcess3"/>
    <dgm:cxn modelId="{6678EA63-9CC1-459D-9AF3-5BDA199ADCA9}" type="presOf" srcId="{8BE87D1A-FBDB-409D-9046-F35182BA2D98}" destId="{8DDF1686-6D20-4672-B9F2-70EC39014572}" srcOrd="0" destOrd="0" presId="urn:microsoft.com/office/officeart/2005/8/layout/hProcess3"/>
    <dgm:cxn modelId="{19286749-8BA2-4C68-87D1-E11A416FACF7}" srcId="{95251188-1FD0-4A4B-B280-C74858670AD6}" destId="{740AF6ED-CD21-4EA1-BF75-F25CAC9F3728}" srcOrd="0" destOrd="0" parTransId="{424EC503-2712-4B45-8462-2CDB49ACAB06}" sibTransId="{8EF2BF40-6851-4D30-BDBE-73FE0833F7A0}"/>
    <dgm:cxn modelId="{382C5E5A-3AC8-410C-BDAC-34DF0B11D044}" type="presOf" srcId="{6B7E0768-69D7-4522-8BC9-5209719285EA}" destId="{B6B83D9B-5118-4EFE-9280-C559F9827BF0}" srcOrd="0" destOrd="0" presId="urn:microsoft.com/office/officeart/2005/8/layout/hProcess3"/>
    <dgm:cxn modelId="{04FFCBB8-1D66-4EAE-A25E-F33740445A32}" srcId="{95251188-1FD0-4A4B-B280-C74858670AD6}" destId="{6B7E0768-69D7-4522-8BC9-5209719285EA}" srcOrd="3" destOrd="0" parTransId="{7224EA2E-3E8D-477F-B30D-773A6BE75DBB}" sibTransId="{25FD28D1-9CE2-4100-B927-09761DB104F3}"/>
    <dgm:cxn modelId="{C171FFAA-9B97-4ED2-A317-5DCEFD34A8AE}" srcId="{95251188-1FD0-4A4B-B280-C74858670AD6}" destId="{AB186583-BB8E-4E60-943B-C6117023D246}" srcOrd="17" destOrd="0" parTransId="{2E3D9AAC-396F-40B8-B115-B76C93BEBEB3}" sibTransId="{BB995335-C825-4D3D-BF01-43B1934B12AF}"/>
    <dgm:cxn modelId="{EFBC62B3-CE7C-45A0-B328-5EE9A31839EC}" srcId="{95251188-1FD0-4A4B-B280-C74858670AD6}" destId="{ED1DFF4E-BB22-499B-B256-036EBC7B1CDA}" srcOrd="12" destOrd="0" parTransId="{EAD1D18A-5721-4C35-A7F6-17FE49E18A23}" sibTransId="{3A15BFD4-B92B-44B6-8EEC-2F4D6B8CD9E1}"/>
    <dgm:cxn modelId="{68F643A9-CB6A-4A10-8E20-693716E379AC}" srcId="{95251188-1FD0-4A4B-B280-C74858670AD6}" destId="{24797C30-555C-4652-A667-E394FF14B95B}" srcOrd="11" destOrd="0" parTransId="{6FC17A65-B139-4ED1-BC4B-8982D7FAB07E}" sibTransId="{675C8AC1-7FF0-4563-9857-44F005247199}"/>
    <dgm:cxn modelId="{BE931B08-BA57-4089-A2E4-EAA9B3F19015}" type="presOf" srcId="{95251188-1FD0-4A4B-B280-C74858670AD6}" destId="{F6FC7410-6CB8-4553-8C85-6151F40ACDF9}" srcOrd="0" destOrd="0" presId="urn:microsoft.com/office/officeart/2005/8/layout/hProcess3"/>
    <dgm:cxn modelId="{FEBF1C3E-60C0-43C8-BBA9-F12500FE90A6}" srcId="{95251188-1FD0-4A4B-B280-C74858670AD6}" destId="{01CD5B06-FA32-4C71-BFAC-789DB37A66F6}" srcOrd="16" destOrd="0" parTransId="{E25F94DA-218C-4D5B-BAF4-59C1ABA36050}" sibTransId="{C00E1E72-0C2C-49D7-A694-8C740596165F}"/>
    <dgm:cxn modelId="{BB438815-68B4-43A9-BB74-37A2BE193ED6}" srcId="{95251188-1FD0-4A4B-B280-C74858670AD6}" destId="{BE357380-58A5-40A7-BD6E-36AE011374B7}" srcOrd="1" destOrd="0" parTransId="{5A088403-12E4-4A25-B618-1D6FFBA18ACE}" sibTransId="{ED29B9C3-760A-4DBE-88B7-8CED3934E07D}"/>
    <dgm:cxn modelId="{8EA2CCD8-A96B-4C6D-B027-796E11F815D1}" type="presOf" srcId="{ED1DFF4E-BB22-499B-B256-036EBC7B1CDA}" destId="{58617A62-DE40-409C-B7E1-9E1509F04741}" srcOrd="0" destOrd="0" presId="urn:microsoft.com/office/officeart/2005/8/layout/hProcess3"/>
    <dgm:cxn modelId="{3FBCCCEC-98E2-40D2-A881-B0128961489A}" type="presOf" srcId="{294987E8-C7BC-4297-9488-48A6E8CB3AB0}" destId="{78B8439A-4B13-4759-A93F-4ACF28FE8A1F}" srcOrd="0" destOrd="0" presId="urn:microsoft.com/office/officeart/2005/8/layout/hProcess3"/>
    <dgm:cxn modelId="{32D335FA-3E1F-4871-9B1B-C95B6D57C834}" srcId="{95251188-1FD0-4A4B-B280-C74858670AD6}" destId="{AF103DB4-9DC8-4BD0-8C1E-14623C801EF3}" srcOrd="18" destOrd="0" parTransId="{3F096EAA-15E3-40B1-969B-9EE648184DFA}" sibTransId="{9FBDF0FD-289C-49EE-B6E8-C2228A7D5691}"/>
    <dgm:cxn modelId="{D6090B69-7534-44D8-81E9-9105B036BF13}" type="presParOf" srcId="{F6FC7410-6CB8-4553-8C85-6151F40ACDF9}" destId="{B3929BF3-D623-4187-BC1B-600F1572B275}" srcOrd="0" destOrd="0" presId="urn:microsoft.com/office/officeart/2005/8/layout/hProcess3"/>
    <dgm:cxn modelId="{C9FF7BBF-15A1-4034-B465-03A6B9501A4E}" type="presParOf" srcId="{F6FC7410-6CB8-4553-8C85-6151F40ACDF9}" destId="{7FD66710-5927-47CF-8A33-7A6B5A25CF71}" srcOrd="1" destOrd="0" presId="urn:microsoft.com/office/officeart/2005/8/layout/hProcess3"/>
    <dgm:cxn modelId="{F0A102E5-F3E7-431B-9D68-AD5041F4B918}" type="presParOf" srcId="{7FD66710-5927-47CF-8A33-7A6B5A25CF71}" destId="{73EA8C29-8BCA-4221-A284-324C5C47F481}" srcOrd="0" destOrd="0" presId="urn:microsoft.com/office/officeart/2005/8/layout/hProcess3"/>
    <dgm:cxn modelId="{851B7DF0-EA57-490E-8391-EA1751D58546}" type="presParOf" srcId="{7FD66710-5927-47CF-8A33-7A6B5A25CF71}" destId="{2EBDA40E-666F-4ABC-866F-3C89AAC1BFAA}" srcOrd="1" destOrd="0" presId="urn:microsoft.com/office/officeart/2005/8/layout/hProcess3"/>
    <dgm:cxn modelId="{3098A829-C4C8-4F97-93D9-2F714ECBBE9E}" type="presParOf" srcId="{2EBDA40E-666F-4ABC-866F-3C89AAC1BFAA}" destId="{891C2ACC-6CD2-4803-AF31-A4506DBDC603}" srcOrd="0" destOrd="0" presId="urn:microsoft.com/office/officeart/2005/8/layout/hProcess3"/>
    <dgm:cxn modelId="{3AC02075-136D-4F5E-BE7B-8FFD5390B996}" type="presParOf" srcId="{2EBDA40E-666F-4ABC-866F-3C89AAC1BFAA}" destId="{72C16552-1871-4B73-BEF3-28BEDE2252E4}" srcOrd="1" destOrd="0" presId="urn:microsoft.com/office/officeart/2005/8/layout/hProcess3"/>
    <dgm:cxn modelId="{EE58346E-D777-4409-B055-F241EE0C77EF}" type="presParOf" srcId="{2EBDA40E-666F-4ABC-866F-3C89AAC1BFAA}" destId="{D5906EE8-682A-487D-899A-803C36323A00}" srcOrd="2" destOrd="0" presId="urn:microsoft.com/office/officeart/2005/8/layout/hProcess3"/>
    <dgm:cxn modelId="{BACE88CD-CDFB-4963-9FBA-3D27D328BE82}" type="presParOf" srcId="{2EBDA40E-666F-4ABC-866F-3C89AAC1BFAA}" destId="{6CD64457-2E88-402A-9EE9-283029D12667}" srcOrd="3" destOrd="0" presId="urn:microsoft.com/office/officeart/2005/8/layout/hProcess3"/>
    <dgm:cxn modelId="{8477DCC4-6C4B-4E86-BE76-5CCCACCAA850}" type="presParOf" srcId="{7FD66710-5927-47CF-8A33-7A6B5A25CF71}" destId="{0690115B-9BBE-427A-AC7D-011B6492ECBE}" srcOrd="2" destOrd="0" presId="urn:microsoft.com/office/officeart/2005/8/layout/hProcess3"/>
    <dgm:cxn modelId="{E7932053-F3E0-4E3E-B941-B5DDA5BEBE23}" type="presParOf" srcId="{7FD66710-5927-47CF-8A33-7A6B5A25CF71}" destId="{2E04EEB2-D106-4872-8CB8-AA3178D3EA0A}" srcOrd="3" destOrd="0" presId="urn:microsoft.com/office/officeart/2005/8/layout/hProcess3"/>
    <dgm:cxn modelId="{FB47B29F-98B0-42E1-A90C-A4FB6B7F409D}" type="presParOf" srcId="{2E04EEB2-D106-4872-8CB8-AA3178D3EA0A}" destId="{CB0B7767-39AF-4162-BC8D-E490AA856134}" srcOrd="0" destOrd="0" presId="urn:microsoft.com/office/officeart/2005/8/layout/hProcess3"/>
    <dgm:cxn modelId="{A767BBDF-53EE-460C-AB75-BAEEC41BCEB9}" type="presParOf" srcId="{2E04EEB2-D106-4872-8CB8-AA3178D3EA0A}" destId="{DD6F2085-13FD-4E99-BA9E-4D4D43CF1D59}" srcOrd="1" destOrd="0" presId="urn:microsoft.com/office/officeart/2005/8/layout/hProcess3"/>
    <dgm:cxn modelId="{66CED49C-12C0-4187-9EC9-EA70582E8D73}" type="presParOf" srcId="{2E04EEB2-D106-4872-8CB8-AA3178D3EA0A}" destId="{C8F8AE1D-49A1-44AF-9745-1FDE19DCB583}" srcOrd="2" destOrd="0" presId="urn:microsoft.com/office/officeart/2005/8/layout/hProcess3"/>
    <dgm:cxn modelId="{94EC6D33-0A6B-4111-BD75-47EBC9BCE7E6}" type="presParOf" srcId="{2E04EEB2-D106-4872-8CB8-AA3178D3EA0A}" destId="{92DCBC51-9661-4392-B3D3-528550B1CAED}" srcOrd="3" destOrd="0" presId="urn:microsoft.com/office/officeart/2005/8/layout/hProcess3"/>
    <dgm:cxn modelId="{AB355B18-B3F6-47FB-AC5B-BC051A138CFF}" type="presParOf" srcId="{7FD66710-5927-47CF-8A33-7A6B5A25CF71}" destId="{62551A5E-E888-4C8B-A359-74526FFD9B93}" srcOrd="4" destOrd="0" presId="urn:microsoft.com/office/officeart/2005/8/layout/hProcess3"/>
    <dgm:cxn modelId="{1A8135F1-3A41-41D1-8200-983DE683FA65}" type="presParOf" srcId="{7FD66710-5927-47CF-8A33-7A6B5A25CF71}" destId="{10B73643-7754-4AC5-8ED1-2B172C368DB2}" srcOrd="5" destOrd="0" presId="urn:microsoft.com/office/officeart/2005/8/layout/hProcess3"/>
    <dgm:cxn modelId="{2CABB920-4330-41D9-B9BC-70C7ACA63D23}" type="presParOf" srcId="{10B73643-7754-4AC5-8ED1-2B172C368DB2}" destId="{73B033BB-BB51-47F1-A4C8-5D32F2AB10E0}" srcOrd="0" destOrd="0" presId="urn:microsoft.com/office/officeart/2005/8/layout/hProcess3"/>
    <dgm:cxn modelId="{478B4CE8-B664-43CF-9F95-1FD8827ED3D1}" type="presParOf" srcId="{10B73643-7754-4AC5-8ED1-2B172C368DB2}" destId="{8DDF1686-6D20-4672-B9F2-70EC39014572}" srcOrd="1" destOrd="0" presId="urn:microsoft.com/office/officeart/2005/8/layout/hProcess3"/>
    <dgm:cxn modelId="{38C03FF1-9F5C-46BA-82FB-6DBDA3324EFD}" type="presParOf" srcId="{10B73643-7754-4AC5-8ED1-2B172C368DB2}" destId="{D1BD193A-9E0E-4E34-8D49-4CACCA685226}" srcOrd="2" destOrd="0" presId="urn:microsoft.com/office/officeart/2005/8/layout/hProcess3"/>
    <dgm:cxn modelId="{82C5112E-20DA-41FD-8E6C-796E94596944}" type="presParOf" srcId="{10B73643-7754-4AC5-8ED1-2B172C368DB2}" destId="{C53221F2-7DD6-4C93-BAF9-316B9F07B8C5}" srcOrd="3" destOrd="0" presId="urn:microsoft.com/office/officeart/2005/8/layout/hProcess3"/>
    <dgm:cxn modelId="{17ED1669-B827-4E40-B723-C4CD68DB7A18}" type="presParOf" srcId="{7FD66710-5927-47CF-8A33-7A6B5A25CF71}" destId="{98560A65-2E88-4DB3-88A1-DBA0C79F676D}" srcOrd="6" destOrd="0" presId="urn:microsoft.com/office/officeart/2005/8/layout/hProcess3"/>
    <dgm:cxn modelId="{042D46F9-7CB9-4BDB-96D3-620441D0E79B}" type="presParOf" srcId="{7FD66710-5927-47CF-8A33-7A6B5A25CF71}" destId="{DFA873A8-24B1-46AF-96A6-919BA59D93AF}" srcOrd="7" destOrd="0" presId="urn:microsoft.com/office/officeart/2005/8/layout/hProcess3"/>
    <dgm:cxn modelId="{FB705F4E-7FE6-4423-B2CB-8D7367519C61}" type="presParOf" srcId="{DFA873A8-24B1-46AF-96A6-919BA59D93AF}" destId="{493D035A-61A4-4EBF-AC8D-8099511B92FE}" srcOrd="0" destOrd="0" presId="urn:microsoft.com/office/officeart/2005/8/layout/hProcess3"/>
    <dgm:cxn modelId="{ED8DD5C1-A314-4BF8-AC5B-41D4C7AD147A}" type="presParOf" srcId="{DFA873A8-24B1-46AF-96A6-919BA59D93AF}" destId="{B6B83D9B-5118-4EFE-9280-C559F9827BF0}" srcOrd="1" destOrd="0" presId="urn:microsoft.com/office/officeart/2005/8/layout/hProcess3"/>
    <dgm:cxn modelId="{B94FA923-B94E-4206-83EC-96460968EDC8}" type="presParOf" srcId="{DFA873A8-24B1-46AF-96A6-919BA59D93AF}" destId="{954BAF99-946A-49B9-AB25-9F01655049AD}" srcOrd="2" destOrd="0" presId="urn:microsoft.com/office/officeart/2005/8/layout/hProcess3"/>
    <dgm:cxn modelId="{A85E9B9E-C81F-4A3A-BE37-9DB86F366BD3}" type="presParOf" srcId="{DFA873A8-24B1-46AF-96A6-919BA59D93AF}" destId="{72A0F937-4996-4270-AEAB-A6B7AC338AD7}" srcOrd="3" destOrd="0" presId="urn:microsoft.com/office/officeart/2005/8/layout/hProcess3"/>
    <dgm:cxn modelId="{32E377E5-A47F-4919-B837-9F624DD90459}" type="presParOf" srcId="{7FD66710-5927-47CF-8A33-7A6B5A25CF71}" destId="{FC6A3E0A-FBCB-42AB-9C79-13DC71392BAE}" srcOrd="8" destOrd="0" presId="urn:microsoft.com/office/officeart/2005/8/layout/hProcess3"/>
    <dgm:cxn modelId="{8A1996F3-DE76-4936-B592-FAAA3F3C184C}" type="presParOf" srcId="{7FD66710-5927-47CF-8A33-7A6B5A25CF71}" destId="{159B8474-E6DC-40FC-B35F-1D9A6F7872A9}" srcOrd="9" destOrd="0" presId="urn:microsoft.com/office/officeart/2005/8/layout/hProcess3"/>
    <dgm:cxn modelId="{4DDAFF76-E552-4B8F-931E-72A030064062}" type="presParOf" srcId="{159B8474-E6DC-40FC-B35F-1D9A6F7872A9}" destId="{5E899C38-F51C-4EF3-8E74-905F6F054CC9}" srcOrd="0" destOrd="0" presId="urn:microsoft.com/office/officeart/2005/8/layout/hProcess3"/>
    <dgm:cxn modelId="{7345D650-1102-4226-84C5-2FFEE73495E3}" type="presParOf" srcId="{159B8474-E6DC-40FC-B35F-1D9A6F7872A9}" destId="{8110A1D2-1B1B-4E13-85D7-8C78F0EE45B8}" srcOrd="1" destOrd="0" presId="urn:microsoft.com/office/officeart/2005/8/layout/hProcess3"/>
    <dgm:cxn modelId="{BD1ED2E1-3668-4B0B-9146-75A48E0D25AE}" type="presParOf" srcId="{159B8474-E6DC-40FC-B35F-1D9A6F7872A9}" destId="{FBB5FE7E-7722-4E99-9998-171EDC3E0293}" srcOrd="2" destOrd="0" presId="urn:microsoft.com/office/officeart/2005/8/layout/hProcess3"/>
    <dgm:cxn modelId="{5FBD7DB1-1046-4F47-9690-F21A4F42532D}" type="presParOf" srcId="{159B8474-E6DC-40FC-B35F-1D9A6F7872A9}" destId="{BF060432-9126-41C0-8A37-ABA08A68B2C5}" srcOrd="3" destOrd="0" presId="urn:microsoft.com/office/officeart/2005/8/layout/hProcess3"/>
    <dgm:cxn modelId="{D608B0F3-8390-4C0A-B6B1-5FECD6654EC0}" type="presParOf" srcId="{7FD66710-5927-47CF-8A33-7A6B5A25CF71}" destId="{8F1C6521-725E-48F9-9B03-33E8BACF3D14}" srcOrd="10" destOrd="0" presId="urn:microsoft.com/office/officeart/2005/8/layout/hProcess3"/>
    <dgm:cxn modelId="{46F8ADBE-4D16-4C19-BAB3-5EB25AB850D8}" type="presParOf" srcId="{7FD66710-5927-47CF-8A33-7A6B5A25CF71}" destId="{D03F8593-AD36-4788-8099-7EB9F8FCF803}" srcOrd="11" destOrd="0" presId="urn:microsoft.com/office/officeart/2005/8/layout/hProcess3"/>
    <dgm:cxn modelId="{C22C708A-B6FB-405A-9E66-DCBA0DC3DCA1}" type="presParOf" srcId="{D03F8593-AD36-4788-8099-7EB9F8FCF803}" destId="{10FF4E69-7C2C-4EC9-B752-CB344DE514D2}" srcOrd="0" destOrd="0" presId="urn:microsoft.com/office/officeart/2005/8/layout/hProcess3"/>
    <dgm:cxn modelId="{575C8D8A-2A52-4FFA-8F66-09D86D8387B3}" type="presParOf" srcId="{D03F8593-AD36-4788-8099-7EB9F8FCF803}" destId="{5690254C-768E-4D8D-91CF-5D3EE625AD40}" srcOrd="1" destOrd="0" presId="urn:microsoft.com/office/officeart/2005/8/layout/hProcess3"/>
    <dgm:cxn modelId="{DC523A98-3C27-4B88-A3AD-8B0DBF1C2062}" type="presParOf" srcId="{D03F8593-AD36-4788-8099-7EB9F8FCF803}" destId="{FEFFAB8D-61DB-40FB-9F28-258133CD8801}" srcOrd="2" destOrd="0" presId="urn:microsoft.com/office/officeart/2005/8/layout/hProcess3"/>
    <dgm:cxn modelId="{1B2ED39C-50B3-4347-9EAF-3820C2420BCC}" type="presParOf" srcId="{D03F8593-AD36-4788-8099-7EB9F8FCF803}" destId="{6FDA399D-E7C4-4D0A-8DFE-D691F8E07CEF}" srcOrd="3" destOrd="0" presId="urn:microsoft.com/office/officeart/2005/8/layout/hProcess3"/>
    <dgm:cxn modelId="{F5769223-8773-414F-A5C5-4EAE49597FD4}" type="presParOf" srcId="{7FD66710-5927-47CF-8A33-7A6B5A25CF71}" destId="{2E3EBE80-4C13-4825-ADF9-BC63ADA15124}" srcOrd="12" destOrd="0" presId="urn:microsoft.com/office/officeart/2005/8/layout/hProcess3"/>
    <dgm:cxn modelId="{DDB16174-F08A-4D19-8F28-6FC00750F707}" type="presParOf" srcId="{7FD66710-5927-47CF-8A33-7A6B5A25CF71}" destId="{E58DE4AC-1D19-4D81-A6CC-3ED99B7D9895}" srcOrd="13" destOrd="0" presId="urn:microsoft.com/office/officeart/2005/8/layout/hProcess3"/>
    <dgm:cxn modelId="{BAB01B4C-50A5-4E9C-A027-499B14F36DE1}" type="presParOf" srcId="{E58DE4AC-1D19-4D81-A6CC-3ED99B7D9895}" destId="{156510AF-3BD5-4102-AA92-955AA48456E0}" srcOrd="0" destOrd="0" presId="urn:microsoft.com/office/officeart/2005/8/layout/hProcess3"/>
    <dgm:cxn modelId="{C336022F-20A3-42F0-B342-C05D928CB17F}" type="presParOf" srcId="{E58DE4AC-1D19-4D81-A6CC-3ED99B7D9895}" destId="{251EE5D7-5B57-4F78-BA2B-823F4CD53CDD}" srcOrd="1" destOrd="0" presId="urn:microsoft.com/office/officeart/2005/8/layout/hProcess3"/>
    <dgm:cxn modelId="{D84072D5-637E-4134-AB02-C8502B2A4D5D}" type="presParOf" srcId="{E58DE4AC-1D19-4D81-A6CC-3ED99B7D9895}" destId="{31D8FCB4-F61F-495D-8A39-576B0DC5BC61}" srcOrd="2" destOrd="0" presId="urn:microsoft.com/office/officeart/2005/8/layout/hProcess3"/>
    <dgm:cxn modelId="{4A59B1D7-8A6B-49B2-B3AF-B76528A002C9}" type="presParOf" srcId="{E58DE4AC-1D19-4D81-A6CC-3ED99B7D9895}" destId="{CF68995E-1C2F-49C4-8684-53579A9AC380}" srcOrd="3" destOrd="0" presId="urn:microsoft.com/office/officeart/2005/8/layout/hProcess3"/>
    <dgm:cxn modelId="{787819FF-CA17-4E54-9D42-846018B8B1BA}" type="presParOf" srcId="{7FD66710-5927-47CF-8A33-7A6B5A25CF71}" destId="{C99CACFC-AA86-4F09-B5E6-84EDC0B3BB49}" srcOrd="14" destOrd="0" presId="urn:microsoft.com/office/officeart/2005/8/layout/hProcess3"/>
    <dgm:cxn modelId="{014FC7C6-D900-4033-B71F-31922AD920C9}" type="presParOf" srcId="{7FD66710-5927-47CF-8A33-7A6B5A25CF71}" destId="{B1310217-7DDE-4889-B097-C1E9ACCD6B4C}" srcOrd="15" destOrd="0" presId="urn:microsoft.com/office/officeart/2005/8/layout/hProcess3"/>
    <dgm:cxn modelId="{5E134477-22F2-4747-9C97-E49E609B0A8C}" type="presParOf" srcId="{B1310217-7DDE-4889-B097-C1E9ACCD6B4C}" destId="{D6D35C7D-E8FB-4DE2-8F8E-1E7CDED143D2}" srcOrd="0" destOrd="0" presId="urn:microsoft.com/office/officeart/2005/8/layout/hProcess3"/>
    <dgm:cxn modelId="{8BFC25A1-09CC-4AA4-8A1F-3D2F0E60C818}" type="presParOf" srcId="{B1310217-7DDE-4889-B097-C1E9ACCD6B4C}" destId="{143A75C7-539A-4DE9-86E6-E9743CA805BF}" srcOrd="1" destOrd="0" presId="urn:microsoft.com/office/officeart/2005/8/layout/hProcess3"/>
    <dgm:cxn modelId="{4AF5A977-BE05-40DA-98F0-4A5885D26573}" type="presParOf" srcId="{B1310217-7DDE-4889-B097-C1E9ACCD6B4C}" destId="{46EE1054-E005-4993-BFB3-382BBFD36426}" srcOrd="2" destOrd="0" presId="urn:microsoft.com/office/officeart/2005/8/layout/hProcess3"/>
    <dgm:cxn modelId="{B461C439-4A0F-4F66-8FCA-5737D151DC66}" type="presParOf" srcId="{B1310217-7DDE-4889-B097-C1E9ACCD6B4C}" destId="{D18F6828-0D10-491A-A6AD-E6FEBC023D46}" srcOrd="3" destOrd="0" presId="urn:microsoft.com/office/officeart/2005/8/layout/hProcess3"/>
    <dgm:cxn modelId="{D8AE1B7C-2DD4-4225-997E-EB54AEBB7A67}" type="presParOf" srcId="{7FD66710-5927-47CF-8A33-7A6B5A25CF71}" destId="{6CF66941-40C4-45FE-BB18-559DCE2478FA}" srcOrd="16" destOrd="0" presId="urn:microsoft.com/office/officeart/2005/8/layout/hProcess3"/>
    <dgm:cxn modelId="{F9E4C468-F0F7-4AFE-A67A-F2554E369479}" type="presParOf" srcId="{7FD66710-5927-47CF-8A33-7A6B5A25CF71}" destId="{32A056FD-BC00-40BE-AEBB-B876E0C044C0}" srcOrd="17" destOrd="0" presId="urn:microsoft.com/office/officeart/2005/8/layout/hProcess3"/>
    <dgm:cxn modelId="{39D58621-33C0-4EB0-AFA1-B89C5AAFB642}" type="presParOf" srcId="{32A056FD-BC00-40BE-AEBB-B876E0C044C0}" destId="{DCA3881B-C781-425C-B4CD-4838485DBDFF}" srcOrd="0" destOrd="0" presId="urn:microsoft.com/office/officeart/2005/8/layout/hProcess3"/>
    <dgm:cxn modelId="{1DE67109-5B78-4317-B932-9B0FCE25D3C9}" type="presParOf" srcId="{32A056FD-BC00-40BE-AEBB-B876E0C044C0}" destId="{502E641A-CAB3-492D-B605-F0D0CEB9881F}" srcOrd="1" destOrd="0" presId="urn:microsoft.com/office/officeart/2005/8/layout/hProcess3"/>
    <dgm:cxn modelId="{A31BBC93-70E1-46A5-97A9-8DAD5788C709}" type="presParOf" srcId="{32A056FD-BC00-40BE-AEBB-B876E0C044C0}" destId="{DB175BD7-9D36-47AB-8B98-C86D27B66D78}" srcOrd="2" destOrd="0" presId="urn:microsoft.com/office/officeart/2005/8/layout/hProcess3"/>
    <dgm:cxn modelId="{051B2E54-48BD-4738-BF50-A0A555451F63}" type="presParOf" srcId="{32A056FD-BC00-40BE-AEBB-B876E0C044C0}" destId="{412B2E6B-9AD1-4F01-93FC-FA23EF2ED152}" srcOrd="3" destOrd="0" presId="urn:microsoft.com/office/officeart/2005/8/layout/hProcess3"/>
    <dgm:cxn modelId="{CF6EDCE8-81EE-44DC-95E6-A2FE1D398D82}" type="presParOf" srcId="{7FD66710-5927-47CF-8A33-7A6B5A25CF71}" destId="{05A4B3D9-C8B7-4BD4-A1D1-653A059AC018}" srcOrd="18" destOrd="0" presId="urn:microsoft.com/office/officeart/2005/8/layout/hProcess3"/>
    <dgm:cxn modelId="{F2EB45A5-23C0-45B7-9606-588F72C94282}" type="presParOf" srcId="{7FD66710-5927-47CF-8A33-7A6B5A25CF71}" destId="{D32F2661-F3A9-4B03-B1E5-D2200DD37636}" srcOrd="19" destOrd="0" presId="urn:microsoft.com/office/officeart/2005/8/layout/hProcess3"/>
    <dgm:cxn modelId="{77B8D759-DECC-46B8-9456-300BE0A6B3A2}" type="presParOf" srcId="{D32F2661-F3A9-4B03-B1E5-D2200DD37636}" destId="{CEF4E221-0DC1-4569-9A83-1A9014C9D0E3}" srcOrd="0" destOrd="0" presId="urn:microsoft.com/office/officeart/2005/8/layout/hProcess3"/>
    <dgm:cxn modelId="{E5CF3FD7-2BDE-45EC-A3F3-198ABD696EB2}" type="presParOf" srcId="{D32F2661-F3A9-4B03-B1E5-D2200DD37636}" destId="{CE17F79C-E9C0-48F1-B2D7-E5CA2A89D8D8}" srcOrd="1" destOrd="0" presId="urn:microsoft.com/office/officeart/2005/8/layout/hProcess3"/>
    <dgm:cxn modelId="{315172D7-70F0-4651-8E8B-2421F2C42062}" type="presParOf" srcId="{D32F2661-F3A9-4B03-B1E5-D2200DD37636}" destId="{970E22FE-A7F9-4181-A1D0-7EA1CE4FCA43}" srcOrd="2" destOrd="0" presId="urn:microsoft.com/office/officeart/2005/8/layout/hProcess3"/>
    <dgm:cxn modelId="{D9330AC5-A3FC-4C2B-967B-3039C80E8871}" type="presParOf" srcId="{D32F2661-F3A9-4B03-B1E5-D2200DD37636}" destId="{78E0D5B5-E5F8-46A6-B01E-DED74ACD1EF1}" srcOrd="3" destOrd="0" presId="urn:microsoft.com/office/officeart/2005/8/layout/hProcess3"/>
    <dgm:cxn modelId="{8AEDB429-1BC6-4A14-A428-82DD0165798B}" type="presParOf" srcId="{7FD66710-5927-47CF-8A33-7A6B5A25CF71}" destId="{1F895CBB-6AE0-48A1-AF0B-8445C8C62FF4}" srcOrd="20" destOrd="0" presId="urn:microsoft.com/office/officeart/2005/8/layout/hProcess3"/>
    <dgm:cxn modelId="{84A86104-1B5F-450D-9FC5-4BD1F8772611}" type="presParOf" srcId="{7FD66710-5927-47CF-8A33-7A6B5A25CF71}" destId="{660FEEF3-C2AF-4450-9CF3-684403B39BE1}" srcOrd="21" destOrd="0" presId="urn:microsoft.com/office/officeart/2005/8/layout/hProcess3"/>
    <dgm:cxn modelId="{47432853-6F4B-4B18-BBF8-A183018F1B9B}" type="presParOf" srcId="{660FEEF3-C2AF-4450-9CF3-684403B39BE1}" destId="{6A6E54D1-14C1-4625-88B3-E245FB15F2DE}" srcOrd="0" destOrd="0" presId="urn:microsoft.com/office/officeart/2005/8/layout/hProcess3"/>
    <dgm:cxn modelId="{EDD4277C-6F93-4767-9FD9-6260084A8851}" type="presParOf" srcId="{660FEEF3-C2AF-4450-9CF3-684403B39BE1}" destId="{78B8439A-4B13-4759-A93F-4ACF28FE8A1F}" srcOrd="1" destOrd="0" presId="urn:microsoft.com/office/officeart/2005/8/layout/hProcess3"/>
    <dgm:cxn modelId="{BFBB9A83-FA0F-4142-B8E5-32D78C9F32C9}" type="presParOf" srcId="{660FEEF3-C2AF-4450-9CF3-684403B39BE1}" destId="{B74F2B49-62C8-44D8-ADC6-A7642DEDF2BC}" srcOrd="2" destOrd="0" presId="urn:microsoft.com/office/officeart/2005/8/layout/hProcess3"/>
    <dgm:cxn modelId="{E0D58354-FBDF-4239-9A66-643F3AB5B7E5}" type="presParOf" srcId="{660FEEF3-C2AF-4450-9CF3-684403B39BE1}" destId="{6D0F8341-7BE7-4734-8675-5BAC8C4FD37C}" srcOrd="3" destOrd="0" presId="urn:microsoft.com/office/officeart/2005/8/layout/hProcess3"/>
    <dgm:cxn modelId="{A95606D0-1357-49FC-B54C-709E736C4D72}" type="presParOf" srcId="{7FD66710-5927-47CF-8A33-7A6B5A25CF71}" destId="{1E26A3F5-2FC0-4924-B81F-6E8D8B497477}" srcOrd="22" destOrd="0" presId="urn:microsoft.com/office/officeart/2005/8/layout/hProcess3"/>
    <dgm:cxn modelId="{26FDDACC-BD7F-4CFE-B50D-3B5D7667DE8F}" type="presParOf" srcId="{7FD66710-5927-47CF-8A33-7A6B5A25CF71}" destId="{80DB864E-1FE4-476A-9751-7072D97EC877}" srcOrd="23" destOrd="0" presId="urn:microsoft.com/office/officeart/2005/8/layout/hProcess3"/>
    <dgm:cxn modelId="{9879AE58-3E1E-4944-B345-235055838004}" type="presParOf" srcId="{80DB864E-1FE4-476A-9751-7072D97EC877}" destId="{E4F5D987-21AA-4597-A398-881BD7CDCF77}" srcOrd="0" destOrd="0" presId="urn:microsoft.com/office/officeart/2005/8/layout/hProcess3"/>
    <dgm:cxn modelId="{0890DDEE-0B33-48F7-AD42-306F3A56FA5C}" type="presParOf" srcId="{80DB864E-1FE4-476A-9751-7072D97EC877}" destId="{8E77D4CD-47CB-4CA3-B6BB-2E495599BFA9}" srcOrd="1" destOrd="0" presId="urn:microsoft.com/office/officeart/2005/8/layout/hProcess3"/>
    <dgm:cxn modelId="{855620C8-5E30-430E-BD88-A6DC34C04F53}" type="presParOf" srcId="{80DB864E-1FE4-476A-9751-7072D97EC877}" destId="{5E477589-ACEA-4076-91B6-208FB5F5759C}" srcOrd="2" destOrd="0" presId="urn:microsoft.com/office/officeart/2005/8/layout/hProcess3"/>
    <dgm:cxn modelId="{2F9191B1-7DEA-4EC7-A1CE-E4CB44658B15}" type="presParOf" srcId="{80DB864E-1FE4-476A-9751-7072D97EC877}" destId="{5CAEE752-8797-4D51-BAEC-FB5ABA0008C0}" srcOrd="3" destOrd="0" presId="urn:microsoft.com/office/officeart/2005/8/layout/hProcess3"/>
    <dgm:cxn modelId="{CB2426AF-A954-4F00-9A95-A302739E2A74}" type="presParOf" srcId="{7FD66710-5927-47CF-8A33-7A6B5A25CF71}" destId="{37CBB571-25B1-4820-AF74-CBF076FA1028}" srcOrd="24" destOrd="0" presId="urn:microsoft.com/office/officeart/2005/8/layout/hProcess3"/>
    <dgm:cxn modelId="{04F62E85-FB33-4011-AA05-4B46B7B00F77}" type="presParOf" srcId="{7FD66710-5927-47CF-8A33-7A6B5A25CF71}" destId="{87664986-E88C-48A3-9937-335922028FC5}" srcOrd="25" destOrd="0" presId="urn:microsoft.com/office/officeart/2005/8/layout/hProcess3"/>
    <dgm:cxn modelId="{7F3CE958-5D85-4562-A6C2-B89EB4482D35}" type="presParOf" srcId="{87664986-E88C-48A3-9937-335922028FC5}" destId="{2C23BAAD-692F-4725-BC8E-8CD6EF7FCA4B}" srcOrd="0" destOrd="0" presId="urn:microsoft.com/office/officeart/2005/8/layout/hProcess3"/>
    <dgm:cxn modelId="{9428B81B-F8E8-4064-AFBE-39BF99E9B189}" type="presParOf" srcId="{87664986-E88C-48A3-9937-335922028FC5}" destId="{58617A62-DE40-409C-B7E1-9E1509F04741}" srcOrd="1" destOrd="0" presId="urn:microsoft.com/office/officeart/2005/8/layout/hProcess3"/>
    <dgm:cxn modelId="{DA33D914-FC7F-447E-9C84-DECC94448BF5}" type="presParOf" srcId="{87664986-E88C-48A3-9937-335922028FC5}" destId="{0DD1002F-D582-4B61-9771-3A54DB5874E6}" srcOrd="2" destOrd="0" presId="urn:microsoft.com/office/officeart/2005/8/layout/hProcess3"/>
    <dgm:cxn modelId="{94A98BDB-DF9D-46BB-86E0-C0B929CAAE82}" type="presParOf" srcId="{87664986-E88C-48A3-9937-335922028FC5}" destId="{55664BA4-D9C6-4C60-890B-4D8F5D413A07}" srcOrd="3" destOrd="0" presId="urn:microsoft.com/office/officeart/2005/8/layout/hProcess3"/>
    <dgm:cxn modelId="{A38F32D2-4B84-4C41-A74F-31635134D175}" type="presParOf" srcId="{7FD66710-5927-47CF-8A33-7A6B5A25CF71}" destId="{AA08F72B-E92A-4624-B6DF-45052776D754}" srcOrd="26" destOrd="0" presId="urn:microsoft.com/office/officeart/2005/8/layout/hProcess3"/>
    <dgm:cxn modelId="{1C993C77-A48B-412D-AC93-9C535508B589}" type="presParOf" srcId="{7FD66710-5927-47CF-8A33-7A6B5A25CF71}" destId="{0DE10BBA-4C7C-478B-A694-44B78631568B}" srcOrd="27" destOrd="0" presId="urn:microsoft.com/office/officeart/2005/8/layout/hProcess3"/>
    <dgm:cxn modelId="{4612EB54-2A1A-45F8-9298-4AEDDD5C1691}" type="presParOf" srcId="{0DE10BBA-4C7C-478B-A694-44B78631568B}" destId="{2226CF11-DB65-4B79-A86A-204EFF149890}" srcOrd="0" destOrd="0" presId="urn:microsoft.com/office/officeart/2005/8/layout/hProcess3"/>
    <dgm:cxn modelId="{DD1ED4B1-CDF4-4E29-8572-AF88D846160E}" type="presParOf" srcId="{0DE10BBA-4C7C-478B-A694-44B78631568B}" destId="{86F9153B-9524-42F7-BC51-349490512C29}" srcOrd="1" destOrd="0" presId="urn:microsoft.com/office/officeart/2005/8/layout/hProcess3"/>
    <dgm:cxn modelId="{CEA1C644-EE8E-402F-8317-80EE60375EBF}" type="presParOf" srcId="{0DE10BBA-4C7C-478B-A694-44B78631568B}" destId="{3BA6C046-26D2-4792-8906-76DA3C25E554}" srcOrd="2" destOrd="0" presId="urn:microsoft.com/office/officeart/2005/8/layout/hProcess3"/>
    <dgm:cxn modelId="{810273B4-874E-46C6-846E-8034128E675E}" type="presParOf" srcId="{0DE10BBA-4C7C-478B-A694-44B78631568B}" destId="{B2CE5481-384C-4760-B1DE-67750CFD26B5}" srcOrd="3" destOrd="0" presId="urn:microsoft.com/office/officeart/2005/8/layout/hProcess3"/>
    <dgm:cxn modelId="{290E0C31-4949-42CE-B3C2-CBC92D2A31C0}" type="presParOf" srcId="{7FD66710-5927-47CF-8A33-7A6B5A25CF71}" destId="{85913803-F4E9-4191-AFEC-B2669F3816B4}" srcOrd="28" destOrd="0" presId="urn:microsoft.com/office/officeart/2005/8/layout/hProcess3"/>
    <dgm:cxn modelId="{CAEF9795-2EC0-4B98-A07F-AEDCB4B19258}" type="presParOf" srcId="{7FD66710-5927-47CF-8A33-7A6B5A25CF71}" destId="{B83C6E13-D5A4-4F66-AFE3-9F4127AFB18D}" srcOrd="29" destOrd="0" presId="urn:microsoft.com/office/officeart/2005/8/layout/hProcess3"/>
    <dgm:cxn modelId="{BFDEC9C9-08CD-40F9-8746-096FA278B814}" type="presParOf" srcId="{B83C6E13-D5A4-4F66-AFE3-9F4127AFB18D}" destId="{645688B9-3BE2-4289-A98E-C1E9D20DD8DC}" srcOrd="0" destOrd="0" presId="urn:microsoft.com/office/officeart/2005/8/layout/hProcess3"/>
    <dgm:cxn modelId="{9F8270B2-EA87-44EB-B55F-EC214D70B5D3}" type="presParOf" srcId="{B83C6E13-D5A4-4F66-AFE3-9F4127AFB18D}" destId="{921F7FEB-076F-498F-A3FF-54D7D41F8497}" srcOrd="1" destOrd="0" presId="urn:microsoft.com/office/officeart/2005/8/layout/hProcess3"/>
    <dgm:cxn modelId="{6CF993F9-7B28-406F-9837-D02F349C7D19}" type="presParOf" srcId="{B83C6E13-D5A4-4F66-AFE3-9F4127AFB18D}" destId="{DC771815-5395-4752-A31A-6E0A0801E3F5}" srcOrd="2" destOrd="0" presId="urn:microsoft.com/office/officeart/2005/8/layout/hProcess3"/>
    <dgm:cxn modelId="{07A16919-049E-41C8-B45D-4DF127C13013}" type="presParOf" srcId="{B83C6E13-D5A4-4F66-AFE3-9F4127AFB18D}" destId="{47AA8222-C52B-4D4D-9993-21DDCEF111D6}" srcOrd="3" destOrd="0" presId="urn:microsoft.com/office/officeart/2005/8/layout/hProcess3"/>
    <dgm:cxn modelId="{4AFA0500-9CB3-4098-836C-415C6FFBC980}" type="presParOf" srcId="{7FD66710-5927-47CF-8A33-7A6B5A25CF71}" destId="{D4D65349-1E83-4232-AE61-B01EC718A4CB}" srcOrd="30" destOrd="0" presId="urn:microsoft.com/office/officeart/2005/8/layout/hProcess3"/>
    <dgm:cxn modelId="{6178E453-F1C5-4456-8744-B06755E2EEDE}" type="presParOf" srcId="{7FD66710-5927-47CF-8A33-7A6B5A25CF71}" destId="{31D845D7-58D7-4DA9-817C-5D1342E73E3D}" srcOrd="31" destOrd="0" presId="urn:microsoft.com/office/officeart/2005/8/layout/hProcess3"/>
    <dgm:cxn modelId="{01F2FB90-7CAE-44F2-8A0D-A9D862243989}" type="presParOf" srcId="{31D845D7-58D7-4DA9-817C-5D1342E73E3D}" destId="{42530A88-CBAE-4135-B9E7-CD049BD791CC}" srcOrd="0" destOrd="0" presId="urn:microsoft.com/office/officeart/2005/8/layout/hProcess3"/>
    <dgm:cxn modelId="{8FE01F81-A38C-471C-A70A-7DED88A90799}" type="presParOf" srcId="{31D845D7-58D7-4DA9-817C-5D1342E73E3D}" destId="{1D070314-AA6B-4B54-B4D3-595330684D65}" srcOrd="1" destOrd="0" presId="urn:microsoft.com/office/officeart/2005/8/layout/hProcess3"/>
    <dgm:cxn modelId="{C32984A7-261A-4790-8D5F-90BE6DBC7A0B}" type="presParOf" srcId="{31D845D7-58D7-4DA9-817C-5D1342E73E3D}" destId="{BFD31FDE-23D3-4F40-A2C7-BD371A3EA7F9}" srcOrd="2" destOrd="0" presId="urn:microsoft.com/office/officeart/2005/8/layout/hProcess3"/>
    <dgm:cxn modelId="{9A63DDB7-9FB5-4F7F-81CD-631FF3E57E4B}" type="presParOf" srcId="{31D845D7-58D7-4DA9-817C-5D1342E73E3D}" destId="{E6269277-00BC-4488-9ADA-5A3BD31DFB06}" srcOrd="3" destOrd="0" presId="urn:microsoft.com/office/officeart/2005/8/layout/hProcess3"/>
    <dgm:cxn modelId="{930D89B1-1F1A-4A95-859B-C8FEB8DFB9DF}" type="presParOf" srcId="{7FD66710-5927-47CF-8A33-7A6B5A25CF71}" destId="{96B91459-0875-4198-85C6-F78B22408FB6}" srcOrd="32" destOrd="0" presId="urn:microsoft.com/office/officeart/2005/8/layout/hProcess3"/>
    <dgm:cxn modelId="{380720C0-5325-420D-8F70-2B93E045E571}" type="presParOf" srcId="{7FD66710-5927-47CF-8A33-7A6B5A25CF71}" destId="{FF213781-EACF-4AE7-BDA2-91325527F35B}" srcOrd="33" destOrd="0" presId="urn:microsoft.com/office/officeart/2005/8/layout/hProcess3"/>
    <dgm:cxn modelId="{3C915A63-2700-4F16-814D-2638B864B951}" type="presParOf" srcId="{FF213781-EACF-4AE7-BDA2-91325527F35B}" destId="{E3323B81-FA7A-4D49-96AD-852DC7BD6501}" srcOrd="0" destOrd="0" presId="urn:microsoft.com/office/officeart/2005/8/layout/hProcess3"/>
    <dgm:cxn modelId="{BB548694-E42A-4CDA-AA44-77B4A09A434A}" type="presParOf" srcId="{FF213781-EACF-4AE7-BDA2-91325527F35B}" destId="{D04B127E-ED3A-4F0A-A24C-9A1BCE3749D1}" srcOrd="1" destOrd="0" presId="urn:microsoft.com/office/officeart/2005/8/layout/hProcess3"/>
    <dgm:cxn modelId="{2E86503E-C302-4E49-984E-1ED0330A4B1E}" type="presParOf" srcId="{FF213781-EACF-4AE7-BDA2-91325527F35B}" destId="{0FD692D9-EF32-4FCC-86CC-C37E06F651AE}" srcOrd="2" destOrd="0" presId="urn:microsoft.com/office/officeart/2005/8/layout/hProcess3"/>
    <dgm:cxn modelId="{15849420-0B4B-4461-A03F-C91F5DB317CD}" type="presParOf" srcId="{FF213781-EACF-4AE7-BDA2-91325527F35B}" destId="{72F03F11-6DE1-48DD-B938-B295D332A85A}" srcOrd="3" destOrd="0" presId="urn:microsoft.com/office/officeart/2005/8/layout/hProcess3"/>
    <dgm:cxn modelId="{AC82223B-073C-42A6-96B5-86EF4AC78BC7}" type="presParOf" srcId="{7FD66710-5927-47CF-8A33-7A6B5A25CF71}" destId="{3570898B-2127-4CEC-BA8A-64B8C3A855F5}" srcOrd="34" destOrd="0" presId="urn:microsoft.com/office/officeart/2005/8/layout/hProcess3"/>
    <dgm:cxn modelId="{1BF6464E-131C-442F-8E3A-918BDCB6E789}" type="presParOf" srcId="{7FD66710-5927-47CF-8A33-7A6B5A25CF71}" destId="{90BB6D52-999C-431C-9497-8CF254F2CBCD}" srcOrd="35" destOrd="0" presId="urn:microsoft.com/office/officeart/2005/8/layout/hProcess3"/>
    <dgm:cxn modelId="{66E4B642-87A9-4A06-969B-EB3091D24983}" type="presParOf" srcId="{90BB6D52-999C-431C-9497-8CF254F2CBCD}" destId="{228081CF-9063-44CA-92BF-E3A5152C3B06}" srcOrd="0" destOrd="0" presId="urn:microsoft.com/office/officeart/2005/8/layout/hProcess3"/>
    <dgm:cxn modelId="{DCBBDBA0-8BFA-46C0-92F1-8C5E05A04A19}" type="presParOf" srcId="{90BB6D52-999C-431C-9497-8CF254F2CBCD}" destId="{0B5836D7-57FA-45DF-98F8-D97FF872E860}" srcOrd="1" destOrd="0" presId="urn:microsoft.com/office/officeart/2005/8/layout/hProcess3"/>
    <dgm:cxn modelId="{B84F9496-4CCD-44A5-8C42-475E08991CF5}" type="presParOf" srcId="{90BB6D52-999C-431C-9497-8CF254F2CBCD}" destId="{0C4FE36E-2522-4346-BB3E-4F6ED1F529E8}" srcOrd="2" destOrd="0" presId="urn:microsoft.com/office/officeart/2005/8/layout/hProcess3"/>
    <dgm:cxn modelId="{546597AD-2DFF-46D1-B393-79484AF5ED8F}" type="presParOf" srcId="{90BB6D52-999C-431C-9497-8CF254F2CBCD}" destId="{A16F18C7-11E9-4541-B405-66E867E95BFF}" srcOrd="3" destOrd="0" presId="urn:microsoft.com/office/officeart/2005/8/layout/hProcess3"/>
    <dgm:cxn modelId="{B6BCD2CA-071A-449E-9360-26DB2F777DE1}" type="presParOf" srcId="{7FD66710-5927-47CF-8A33-7A6B5A25CF71}" destId="{D31D10D2-D563-4AFF-BF27-0839D94B72F3}" srcOrd="36" destOrd="0" presId="urn:microsoft.com/office/officeart/2005/8/layout/hProcess3"/>
    <dgm:cxn modelId="{BEEF5471-0895-4B56-BB29-DB803AB19124}" type="presParOf" srcId="{7FD66710-5927-47CF-8A33-7A6B5A25CF71}" destId="{C850D518-12E2-49D1-A99C-7067D8228E99}" srcOrd="37" destOrd="0" presId="urn:microsoft.com/office/officeart/2005/8/layout/hProcess3"/>
    <dgm:cxn modelId="{D700007E-1ED9-4F2F-A05F-D036B2BCD3F8}" type="presParOf" srcId="{C850D518-12E2-49D1-A99C-7067D8228E99}" destId="{76D00618-7E3E-4AB1-AFA3-6925C998B772}" srcOrd="0" destOrd="0" presId="urn:microsoft.com/office/officeart/2005/8/layout/hProcess3"/>
    <dgm:cxn modelId="{9D59EC41-DD18-4BAA-A07A-F0118ED0A00C}" type="presParOf" srcId="{C850D518-12E2-49D1-A99C-7067D8228E99}" destId="{C8EA7B83-CFF5-4755-85F3-9C1AA75340D4}" srcOrd="1" destOrd="0" presId="urn:microsoft.com/office/officeart/2005/8/layout/hProcess3"/>
    <dgm:cxn modelId="{E83A2852-A8F2-4A29-A307-9F786B810CFE}" type="presParOf" srcId="{C850D518-12E2-49D1-A99C-7067D8228E99}" destId="{594BF2D6-9C0E-48B0-90AD-A52E7FE64674}" srcOrd="2" destOrd="0" presId="urn:microsoft.com/office/officeart/2005/8/layout/hProcess3"/>
    <dgm:cxn modelId="{63C8603F-1AD5-40E4-9BBC-60887003C627}" type="presParOf" srcId="{C850D518-12E2-49D1-A99C-7067D8228E99}" destId="{FD6DC1E5-1008-4E1E-BD60-B17A712D1AE9}" srcOrd="3" destOrd="0" presId="urn:microsoft.com/office/officeart/2005/8/layout/hProcess3"/>
    <dgm:cxn modelId="{BEFB1E97-3DA3-4F36-ADDF-C5BA5881C385}" type="presParOf" srcId="{7FD66710-5927-47CF-8A33-7A6B5A25CF71}" destId="{B10356F9-577A-434D-B16E-94B0BD2F2666}" srcOrd="38" destOrd="0" presId="urn:microsoft.com/office/officeart/2005/8/layout/hProcess3"/>
    <dgm:cxn modelId="{4D3BE74C-75E7-4EA9-B5DC-71DC71CABAD0}" type="presParOf" srcId="{7FD66710-5927-47CF-8A33-7A6B5A25CF71}" destId="{56666C0E-3F69-47B7-8494-0A446AA1E416}" srcOrd="39" destOrd="0" presId="urn:microsoft.com/office/officeart/2005/8/layout/hProcess3"/>
    <dgm:cxn modelId="{C2DA543C-3A85-4D7F-BC61-0204B4D6AAA4}" type="presParOf" srcId="{7FD66710-5927-47CF-8A33-7A6B5A25CF71}" destId="{4FEA95AF-A537-48AD-B9E5-179F7CDB57B1}" srcOrd="40"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EA95AF-A537-48AD-B9E5-179F7CDB57B1}">
      <dsp:nvSpPr>
        <dsp:cNvPr id="0" name=""/>
        <dsp:cNvSpPr/>
      </dsp:nvSpPr>
      <dsp:spPr>
        <a:xfrm>
          <a:off x="0" y="2128637"/>
          <a:ext cx="7315200" cy="864000"/>
        </a:xfrm>
        <a:prstGeom prst="rightArrow">
          <a:avLst/>
        </a:prstGeom>
        <a:solidFill>
          <a:schemeClr val="accent1">
            <a:tint val="65000"/>
          </a:schemeClr>
        </a:solidFill>
        <a:ln w="28575" cap="flat" cmpd="sng" algn="ctr">
          <a:solidFill>
            <a:srgbClr val="0070C0"/>
          </a:solidFill>
          <a:prstDash val="solid"/>
        </a:ln>
        <a:effectLst/>
      </dsp:spPr>
      <dsp:style>
        <a:lnRef idx="1">
          <a:schemeClr val="accent1"/>
        </a:lnRef>
        <a:fillRef idx="2">
          <a:schemeClr val="accent1"/>
        </a:fillRef>
        <a:effectRef idx="1">
          <a:schemeClr val="accent1"/>
        </a:effectRef>
        <a:fontRef idx="minor">
          <a:schemeClr val="dk1"/>
        </a:fontRef>
      </dsp:style>
    </dsp:sp>
    <dsp:sp modelId="{C8EA7B83-CFF5-4755-85F3-9C1AA75340D4}">
      <dsp:nvSpPr>
        <dsp:cNvPr id="0" name=""/>
        <dsp:cNvSpPr/>
      </dsp:nvSpPr>
      <dsp:spPr>
        <a:xfrm>
          <a:off x="6410746" y="2344637"/>
          <a:ext cx="265211" cy="4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121920" numCol="1" spcCol="1270" anchor="ctr" anchorCtr="0">
          <a:noAutofit/>
        </a:bodyPr>
        <a:lstStyle/>
        <a:p>
          <a:pPr lvl="0" algn="ctr" defTabSz="533400">
            <a:lnSpc>
              <a:spcPct val="90000"/>
            </a:lnSpc>
            <a:spcBef>
              <a:spcPct val="0"/>
            </a:spcBef>
            <a:spcAft>
              <a:spcPct val="35000"/>
            </a:spcAft>
          </a:pPr>
          <a:r>
            <a:rPr lang="en-US" sz="1200" kern="1200" dirty="0"/>
            <a:t>Dec </a:t>
          </a:r>
          <a:endParaRPr lang="es-MX" sz="1200" kern="1200" dirty="0"/>
        </a:p>
      </dsp:txBody>
      <dsp:txXfrm>
        <a:off x="6410746" y="2344637"/>
        <a:ext cx="265211" cy="432000"/>
      </dsp:txXfrm>
    </dsp:sp>
    <dsp:sp modelId="{0B5836D7-57FA-45DF-98F8-D97FF872E860}">
      <dsp:nvSpPr>
        <dsp:cNvPr id="0" name=""/>
        <dsp:cNvSpPr/>
      </dsp:nvSpPr>
      <dsp:spPr>
        <a:xfrm>
          <a:off x="6109269" y="2344637"/>
          <a:ext cx="265211" cy="4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121920" numCol="1" spcCol="1270" anchor="ctr" anchorCtr="0">
          <a:noAutofit/>
        </a:bodyPr>
        <a:lstStyle/>
        <a:p>
          <a:pPr lvl="0" algn="ctr" defTabSz="533400">
            <a:lnSpc>
              <a:spcPct val="90000"/>
            </a:lnSpc>
            <a:spcBef>
              <a:spcPct val="0"/>
            </a:spcBef>
            <a:spcAft>
              <a:spcPct val="35000"/>
            </a:spcAft>
          </a:pPr>
          <a:r>
            <a:rPr lang="en-US" sz="1200" kern="1200" dirty="0"/>
            <a:t>Nov</a:t>
          </a:r>
          <a:endParaRPr lang="es-MX" sz="1200" kern="1200" dirty="0"/>
        </a:p>
      </dsp:txBody>
      <dsp:txXfrm>
        <a:off x="6109269" y="2344637"/>
        <a:ext cx="265211" cy="432000"/>
      </dsp:txXfrm>
    </dsp:sp>
    <dsp:sp modelId="{D04B127E-ED3A-4F0A-A24C-9A1BCE3749D1}">
      <dsp:nvSpPr>
        <dsp:cNvPr id="0" name=""/>
        <dsp:cNvSpPr/>
      </dsp:nvSpPr>
      <dsp:spPr>
        <a:xfrm>
          <a:off x="5732294" y="2344637"/>
          <a:ext cx="265211" cy="4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121920" numCol="1" spcCol="1270" anchor="ctr" anchorCtr="0">
          <a:noAutofit/>
        </a:bodyPr>
        <a:lstStyle/>
        <a:p>
          <a:pPr lvl="0" algn="ctr" defTabSz="533400">
            <a:lnSpc>
              <a:spcPct val="90000"/>
            </a:lnSpc>
            <a:spcBef>
              <a:spcPct val="0"/>
            </a:spcBef>
            <a:spcAft>
              <a:spcPct val="35000"/>
            </a:spcAft>
          </a:pPr>
          <a:r>
            <a:rPr lang="en-US" sz="1200" kern="1200" dirty="0"/>
            <a:t>Jun</a:t>
          </a:r>
          <a:endParaRPr lang="es-MX" sz="1200" kern="1200" dirty="0"/>
        </a:p>
      </dsp:txBody>
      <dsp:txXfrm>
        <a:off x="5732294" y="2344637"/>
        <a:ext cx="265211" cy="432000"/>
      </dsp:txXfrm>
    </dsp:sp>
    <dsp:sp modelId="{1D070314-AA6B-4B54-B4D3-595330684D65}">
      <dsp:nvSpPr>
        <dsp:cNvPr id="0" name=""/>
        <dsp:cNvSpPr/>
      </dsp:nvSpPr>
      <dsp:spPr>
        <a:xfrm>
          <a:off x="5363708" y="2344637"/>
          <a:ext cx="265211" cy="4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121920" numCol="1" spcCol="1270" anchor="ctr" anchorCtr="0">
          <a:noAutofit/>
        </a:bodyPr>
        <a:lstStyle/>
        <a:p>
          <a:pPr lvl="0" algn="ctr" defTabSz="533400">
            <a:lnSpc>
              <a:spcPct val="90000"/>
            </a:lnSpc>
            <a:spcBef>
              <a:spcPct val="0"/>
            </a:spcBef>
            <a:spcAft>
              <a:spcPct val="35000"/>
            </a:spcAft>
          </a:pPr>
          <a:r>
            <a:rPr lang="en-US" sz="1200" kern="1200" dirty="0"/>
            <a:t>Mar</a:t>
          </a:r>
          <a:endParaRPr lang="es-MX" sz="1200" kern="1200" dirty="0"/>
        </a:p>
      </dsp:txBody>
      <dsp:txXfrm>
        <a:off x="5363708" y="2344637"/>
        <a:ext cx="265211" cy="432000"/>
      </dsp:txXfrm>
    </dsp:sp>
    <dsp:sp modelId="{921F7FEB-076F-498F-A3FF-54D7D41F8497}">
      <dsp:nvSpPr>
        <dsp:cNvPr id="0" name=""/>
        <dsp:cNvSpPr/>
      </dsp:nvSpPr>
      <dsp:spPr>
        <a:xfrm>
          <a:off x="5045454" y="2344637"/>
          <a:ext cx="265211" cy="4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121920" numCol="1" spcCol="1270" anchor="ctr" anchorCtr="0">
          <a:noAutofit/>
        </a:bodyPr>
        <a:lstStyle/>
        <a:p>
          <a:pPr lvl="0" algn="ctr" defTabSz="533400">
            <a:lnSpc>
              <a:spcPct val="90000"/>
            </a:lnSpc>
            <a:spcBef>
              <a:spcPct val="0"/>
            </a:spcBef>
            <a:spcAft>
              <a:spcPct val="35000"/>
            </a:spcAft>
          </a:pPr>
          <a:r>
            <a:rPr lang="en-US" sz="1200" kern="1200" dirty="0"/>
            <a:t>Feb</a:t>
          </a:r>
          <a:endParaRPr lang="es-MX" sz="1200" kern="1200" dirty="0"/>
        </a:p>
      </dsp:txBody>
      <dsp:txXfrm>
        <a:off x="5045454" y="2344637"/>
        <a:ext cx="265211" cy="432000"/>
      </dsp:txXfrm>
    </dsp:sp>
    <dsp:sp modelId="{86F9153B-9524-42F7-BC51-349490512C29}">
      <dsp:nvSpPr>
        <dsp:cNvPr id="0" name=""/>
        <dsp:cNvSpPr/>
      </dsp:nvSpPr>
      <dsp:spPr>
        <a:xfrm>
          <a:off x="4752366" y="2344637"/>
          <a:ext cx="265211" cy="4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121920" numCol="1" spcCol="1270" anchor="ctr" anchorCtr="0">
          <a:noAutofit/>
        </a:bodyPr>
        <a:lstStyle/>
        <a:p>
          <a:pPr lvl="0" algn="ctr" defTabSz="533400">
            <a:lnSpc>
              <a:spcPct val="90000"/>
            </a:lnSpc>
            <a:spcBef>
              <a:spcPct val="0"/>
            </a:spcBef>
            <a:spcAft>
              <a:spcPct val="35000"/>
            </a:spcAft>
          </a:pPr>
          <a:r>
            <a:rPr lang="en-US" sz="1200" kern="1200" dirty="0"/>
            <a:t>Jan</a:t>
          </a:r>
          <a:endParaRPr lang="es-MX" sz="1200" kern="1200" dirty="0"/>
        </a:p>
      </dsp:txBody>
      <dsp:txXfrm>
        <a:off x="4752366" y="2344637"/>
        <a:ext cx="265211" cy="432000"/>
      </dsp:txXfrm>
    </dsp:sp>
    <dsp:sp modelId="{58617A62-DE40-409C-B7E1-9E1509F04741}">
      <dsp:nvSpPr>
        <dsp:cNvPr id="0" name=""/>
        <dsp:cNvSpPr/>
      </dsp:nvSpPr>
      <dsp:spPr>
        <a:xfrm>
          <a:off x="4383777" y="2344637"/>
          <a:ext cx="265211" cy="4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121920" numCol="1" spcCol="1270" anchor="ctr" anchorCtr="0">
          <a:noAutofit/>
        </a:bodyPr>
        <a:lstStyle/>
        <a:p>
          <a:pPr lvl="0" algn="ctr" defTabSz="533400">
            <a:lnSpc>
              <a:spcPct val="90000"/>
            </a:lnSpc>
            <a:spcBef>
              <a:spcPct val="0"/>
            </a:spcBef>
            <a:spcAft>
              <a:spcPct val="35000"/>
            </a:spcAft>
          </a:pPr>
          <a:r>
            <a:rPr lang="en-US" sz="1200" kern="1200" dirty="0"/>
            <a:t>Dec</a:t>
          </a:r>
          <a:endParaRPr lang="es-MX" sz="1200" kern="1200" dirty="0"/>
        </a:p>
      </dsp:txBody>
      <dsp:txXfrm>
        <a:off x="4383777" y="2344637"/>
        <a:ext cx="265211" cy="432000"/>
      </dsp:txXfrm>
    </dsp:sp>
    <dsp:sp modelId="{8E77D4CD-47CB-4CA3-B6BB-2E495599BFA9}">
      <dsp:nvSpPr>
        <dsp:cNvPr id="0" name=""/>
        <dsp:cNvSpPr/>
      </dsp:nvSpPr>
      <dsp:spPr>
        <a:xfrm>
          <a:off x="4065523" y="2344637"/>
          <a:ext cx="265211" cy="4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121920" numCol="1" spcCol="1270" anchor="ctr" anchorCtr="0">
          <a:noAutofit/>
        </a:bodyPr>
        <a:lstStyle/>
        <a:p>
          <a:pPr lvl="0" algn="ctr" defTabSz="533400">
            <a:lnSpc>
              <a:spcPct val="90000"/>
            </a:lnSpc>
            <a:spcBef>
              <a:spcPct val="0"/>
            </a:spcBef>
            <a:spcAft>
              <a:spcPct val="35000"/>
            </a:spcAft>
          </a:pPr>
          <a:r>
            <a:rPr lang="en-US" sz="1200" kern="1200" dirty="0"/>
            <a:t>Nov</a:t>
          </a:r>
          <a:endParaRPr lang="es-MX" sz="1200" kern="1200" dirty="0"/>
        </a:p>
      </dsp:txBody>
      <dsp:txXfrm>
        <a:off x="4065523" y="2344637"/>
        <a:ext cx="265211" cy="432000"/>
      </dsp:txXfrm>
    </dsp:sp>
    <dsp:sp modelId="{78B8439A-4B13-4759-A93F-4ACF28FE8A1F}">
      <dsp:nvSpPr>
        <dsp:cNvPr id="0" name=""/>
        <dsp:cNvSpPr/>
      </dsp:nvSpPr>
      <dsp:spPr>
        <a:xfrm>
          <a:off x="3747269" y="2344637"/>
          <a:ext cx="265211" cy="4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121920" numCol="1" spcCol="1270" anchor="ctr" anchorCtr="0">
          <a:noAutofit/>
        </a:bodyPr>
        <a:lstStyle/>
        <a:p>
          <a:pPr lvl="0" algn="ctr" defTabSz="533400">
            <a:lnSpc>
              <a:spcPct val="90000"/>
            </a:lnSpc>
            <a:spcBef>
              <a:spcPct val="0"/>
            </a:spcBef>
            <a:spcAft>
              <a:spcPct val="35000"/>
            </a:spcAft>
          </a:pPr>
          <a:r>
            <a:rPr lang="en-US" sz="1200" kern="1200" dirty="0"/>
            <a:t>Oct</a:t>
          </a:r>
          <a:endParaRPr lang="es-MX" sz="1200" kern="1200" dirty="0"/>
        </a:p>
      </dsp:txBody>
      <dsp:txXfrm>
        <a:off x="3747269" y="2344637"/>
        <a:ext cx="265211" cy="432000"/>
      </dsp:txXfrm>
    </dsp:sp>
    <dsp:sp modelId="{CE17F79C-E9C0-48F1-B2D7-E5CA2A89D8D8}">
      <dsp:nvSpPr>
        <dsp:cNvPr id="0" name=""/>
        <dsp:cNvSpPr/>
      </dsp:nvSpPr>
      <dsp:spPr>
        <a:xfrm>
          <a:off x="3429015" y="2344637"/>
          <a:ext cx="265211" cy="4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121920" numCol="1" spcCol="1270" anchor="ctr" anchorCtr="0">
          <a:noAutofit/>
        </a:bodyPr>
        <a:lstStyle/>
        <a:p>
          <a:pPr lvl="0" algn="ctr" defTabSz="533400">
            <a:lnSpc>
              <a:spcPct val="90000"/>
            </a:lnSpc>
            <a:spcBef>
              <a:spcPct val="0"/>
            </a:spcBef>
            <a:spcAft>
              <a:spcPct val="35000"/>
            </a:spcAft>
          </a:pPr>
          <a:r>
            <a:rPr lang="en-US" sz="1200" kern="1200" dirty="0"/>
            <a:t>Sep</a:t>
          </a:r>
          <a:endParaRPr lang="es-MX" sz="1200" kern="1200" dirty="0"/>
        </a:p>
      </dsp:txBody>
      <dsp:txXfrm>
        <a:off x="3429015" y="2344637"/>
        <a:ext cx="265211" cy="432000"/>
      </dsp:txXfrm>
    </dsp:sp>
    <dsp:sp modelId="{502E641A-CAB3-492D-B605-F0D0CEB9881F}">
      <dsp:nvSpPr>
        <dsp:cNvPr id="0" name=""/>
        <dsp:cNvSpPr/>
      </dsp:nvSpPr>
      <dsp:spPr>
        <a:xfrm>
          <a:off x="3110761" y="2344637"/>
          <a:ext cx="265211" cy="4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121920" numCol="1" spcCol="1270" anchor="ctr" anchorCtr="0">
          <a:noAutofit/>
        </a:bodyPr>
        <a:lstStyle/>
        <a:p>
          <a:pPr lvl="0" algn="ctr" defTabSz="533400">
            <a:lnSpc>
              <a:spcPct val="90000"/>
            </a:lnSpc>
            <a:spcBef>
              <a:spcPct val="0"/>
            </a:spcBef>
            <a:spcAft>
              <a:spcPct val="35000"/>
            </a:spcAft>
          </a:pPr>
          <a:r>
            <a:rPr lang="en-US" sz="1200" kern="1200" dirty="0"/>
            <a:t>Aug</a:t>
          </a:r>
          <a:endParaRPr lang="es-MX" sz="1200" kern="1200" dirty="0"/>
        </a:p>
      </dsp:txBody>
      <dsp:txXfrm>
        <a:off x="3110761" y="2344637"/>
        <a:ext cx="265211" cy="432000"/>
      </dsp:txXfrm>
    </dsp:sp>
    <dsp:sp modelId="{143A75C7-539A-4DE9-86E6-E9743CA805BF}">
      <dsp:nvSpPr>
        <dsp:cNvPr id="0" name=""/>
        <dsp:cNvSpPr/>
      </dsp:nvSpPr>
      <dsp:spPr>
        <a:xfrm>
          <a:off x="2607957" y="2344637"/>
          <a:ext cx="265211" cy="4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121920" numCol="1" spcCol="1270" anchor="ctr" anchorCtr="0">
          <a:noAutofit/>
        </a:bodyPr>
        <a:lstStyle/>
        <a:p>
          <a:pPr lvl="0" algn="ctr" defTabSz="533400">
            <a:lnSpc>
              <a:spcPct val="90000"/>
            </a:lnSpc>
            <a:spcBef>
              <a:spcPct val="0"/>
            </a:spcBef>
            <a:spcAft>
              <a:spcPct val="35000"/>
            </a:spcAft>
          </a:pPr>
          <a:r>
            <a:rPr lang="en-US" sz="1200" kern="1200" dirty="0"/>
            <a:t>Mar</a:t>
          </a:r>
          <a:endParaRPr lang="es-MX" sz="1200" kern="1200" dirty="0"/>
        </a:p>
      </dsp:txBody>
      <dsp:txXfrm>
        <a:off x="2607957" y="2344637"/>
        <a:ext cx="265211" cy="432000"/>
      </dsp:txXfrm>
    </dsp:sp>
    <dsp:sp modelId="{251EE5D7-5B57-4F78-BA2B-823F4CD53CDD}">
      <dsp:nvSpPr>
        <dsp:cNvPr id="0" name=""/>
        <dsp:cNvSpPr/>
      </dsp:nvSpPr>
      <dsp:spPr>
        <a:xfrm>
          <a:off x="2289703" y="2344637"/>
          <a:ext cx="265211" cy="4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121920" numCol="1" spcCol="1270" anchor="ctr" anchorCtr="0">
          <a:noAutofit/>
        </a:bodyPr>
        <a:lstStyle/>
        <a:p>
          <a:pPr lvl="0" algn="ctr" defTabSz="533400">
            <a:lnSpc>
              <a:spcPct val="90000"/>
            </a:lnSpc>
            <a:spcBef>
              <a:spcPct val="0"/>
            </a:spcBef>
            <a:spcAft>
              <a:spcPct val="35000"/>
            </a:spcAft>
          </a:pPr>
          <a:r>
            <a:rPr lang="en-US" sz="1200" kern="1200" dirty="0"/>
            <a:t>Feb</a:t>
          </a:r>
          <a:endParaRPr lang="es-MX" sz="1200" kern="1200" dirty="0"/>
        </a:p>
      </dsp:txBody>
      <dsp:txXfrm>
        <a:off x="2289703" y="2344637"/>
        <a:ext cx="265211" cy="432000"/>
      </dsp:txXfrm>
    </dsp:sp>
    <dsp:sp modelId="{5690254C-768E-4D8D-91CF-5D3EE625AD40}">
      <dsp:nvSpPr>
        <dsp:cNvPr id="0" name=""/>
        <dsp:cNvSpPr/>
      </dsp:nvSpPr>
      <dsp:spPr>
        <a:xfrm>
          <a:off x="1971449" y="2344637"/>
          <a:ext cx="265211" cy="4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121920" numCol="1" spcCol="1270" anchor="ctr" anchorCtr="0">
          <a:noAutofit/>
        </a:bodyPr>
        <a:lstStyle/>
        <a:p>
          <a:pPr lvl="0" algn="ctr" defTabSz="533400">
            <a:lnSpc>
              <a:spcPct val="90000"/>
            </a:lnSpc>
            <a:spcBef>
              <a:spcPct val="0"/>
            </a:spcBef>
            <a:spcAft>
              <a:spcPct val="35000"/>
            </a:spcAft>
          </a:pPr>
          <a:r>
            <a:rPr lang="en-US" sz="1200" kern="1200" dirty="0"/>
            <a:t>Jan</a:t>
          </a:r>
          <a:endParaRPr lang="es-MX" sz="1200" kern="1200" dirty="0"/>
        </a:p>
      </dsp:txBody>
      <dsp:txXfrm>
        <a:off x="1971449" y="2344637"/>
        <a:ext cx="265211" cy="432000"/>
      </dsp:txXfrm>
    </dsp:sp>
    <dsp:sp modelId="{8110A1D2-1B1B-4E13-85D7-8C78F0EE45B8}">
      <dsp:nvSpPr>
        <dsp:cNvPr id="0" name=""/>
        <dsp:cNvSpPr/>
      </dsp:nvSpPr>
      <dsp:spPr>
        <a:xfrm>
          <a:off x="1586086" y="2344637"/>
          <a:ext cx="265211" cy="4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121920" numCol="1" spcCol="1270" anchor="ctr" anchorCtr="0">
          <a:noAutofit/>
        </a:bodyPr>
        <a:lstStyle/>
        <a:p>
          <a:pPr lvl="0" algn="ctr" defTabSz="533400">
            <a:lnSpc>
              <a:spcPct val="90000"/>
            </a:lnSpc>
            <a:spcBef>
              <a:spcPct val="0"/>
            </a:spcBef>
            <a:spcAft>
              <a:spcPct val="35000"/>
            </a:spcAft>
          </a:pPr>
          <a:r>
            <a:rPr lang="en-US" sz="1200" kern="1200" dirty="0"/>
            <a:t>Dec</a:t>
          </a:r>
          <a:endParaRPr lang="es-MX" sz="1200" kern="1200" dirty="0"/>
        </a:p>
      </dsp:txBody>
      <dsp:txXfrm>
        <a:off x="1586086" y="2344637"/>
        <a:ext cx="265211" cy="432000"/>
      </dsp:txXfrm>
    </dsp:sp>
    <dsp:sp modelId="{B6B83D9B-5118-4EFE-9280-C559F9827BF0}">
      <dsp:nvSpPr>
        <dsp:cNvPr id="0" name=""/>
        <dsp:cNvSpPr/>
      </dsp:nvSpPr>
      <dsp:spPr>
        <a:xfrm>
          <a:off x="1276220" y="2344637"/>
          <a:ext cx="265211" cy="4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121920" numCol="1" spcCol="1270" anchor="ctr" anchorCtr="0">
          <a:noAutofit/>
        </a:bodyPr>
        <a:lstStyle/>
        <a:p>
          <a:pPr lvl="0" algn="ctr" defTabSz="533400">
            <a:lnSpc>
              <a:spcPct val="90000"/>
            </a:lnSpc>
            <a:spcBef>
              <a:spcPct val="0"/>
            </a:spcBef>
            <a:spcAft>
              <a:spcPct val="35000"/>
            </a:spcAft>
          </a:pPr>
          <a:r>
            <a:rPr lang="en-US" sz="1200" kern="1200" dirty="0"/>
            <a:t>Sep</a:t>
          </a:r>
          <a:endParaRPr lang="es-MX" sz="1200" kern="1200" dirty="0"/>
        </a:p>
      </dsp:txBody>
      <dsp:txXfrm>
        <a:off x="1276220" y="2344637"/>
        <a:ext cx="265211" cy="432000"/>
      </dsp:txXfrm>
    </dsp:sp>
    <dsp:sp modelId="{8DDF1686-6D20-4672-B9F2-70EC39014572}">
      <dsp:nvSpPr>
        <dsp:cNvPr id="0" name=""/>
        <dsp:cNvSpPr/>
      </dsp:nvSpPr>
      <dsp:spPr>
        <a:xfrm>
          <a:off x="966355" y="2344637"/>
          <a:ext cx="265211" cy="4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121920" numCol="1" spcCol="1270" anchor="ctr" anchorCtr="0">
          <a:noAutofit/>
        </a:bodyPr>
        <a:lstStyle/>
        <a:p>
          <a:pPr lvl="0" algn="ctr" defTabSz="533400">
            <a:lnSpc>
              <a:spcPct val="90000"/>
            </a:lnSpc>
            <a:spcBef>
              <a:spcPct val="0"/>
            </a:spcBef>
            <a:spcAft>
              <a:spcPct val="35000"/>
            </a:spcAft>
          </a:pPr>
          <a:r>
            <a:rPr lang="en-US" sz="1200" kern="1200" dirty="0"/>
            <a:t>Jun</a:t>
          </a:r>
          <a:endParaRPr lang="es-MX" sz="1200" kern="1200" dirty="0"/>
        </a:p>
      </dsp:txBody>
      <dsp:txXfrm>
        <a:off x="966355" y="2344637"/>
        <a:ext cx="265211" cy="432000"/>
      </dsp:txXfrm>
    </dsp:sp>
    <dsp:sp modelId="{DD6F2085-13FD-4E99-BA9E-4D4D43CF1D59}">
      <dsp:nvSpPr>
        <dsp:cNvPr id="0" name=""/>
        <dsp:cNvSpPr/>
      </dsp:nvSpPr>
      <dsp:spPr>
        <a:xfrm>
          <a:off x="505494" y="2344637"/>
          <a:ext cx="265211" cy="4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121920" numCol="1" spcCol="1270" anchor="ctr" anchorCtr="0">
          <a:noAutofit/>
        </a:bodyPr>
        <a:lstStyle/>
        <a:p>
          <a:pPr lvl="0" algn="ctr" defTabSz="533400">
            <a:lnSpc>
              <a:spcPct val="90000"/>
            </a:lnSpc>
            <a:spcBef>
              <a:spcPct val="0"/>
            </a:spcBef>
            <a:spcAft>
              <a:spcPct val="35000"/>
            </a:spcAft>
          </a:pPr>
          <a:r>
            <a:rPr lang="en-US" sz="1200" kern="1200" dirty="0"/>
            <a:t>Mar</a:t>
          </a:r>
          <a:endParaRPr lang="es-MX" sz="1200" kern="1200" dirty="0"/>
        </a:p>
      </dsp:txBody>
      <dsp:txXfrm>
        <a:off x="505494" y="2344637"/>
        <a:ext cx="265211" cy="432000"/>
      </dsp:txXfrm>
    </dsp:sp>
    <dsp:sp modelId="{72C16552-1871-4B73-BEF3-28BEDE2252E4}">
      <dsp:nvSpPr>
        <dsp:cNvPr id="0" name=""/>
        <dsp:cNvSpPr/>
      </dsp:nvSpPr>
      <dsp:spPr>
        <a:xfrm>
          <a:off x="187240" y="2344637"/>
          <a:ext cx="265211" cy="4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121920" numCol="1" spcCol="1270" anchor="ctr" anchorCtr="0">
          <a:noAutofit/>
        </a:bodyPr>
        <a:lstStyle/>
        <a:p>
          <a:pPr lvl="0" algn="ctr" defTabSz="533400">
            <a:lnSpc>
              <a:spcPct val="90000"/>
            </a:lnSpc>
            <a:spcBef>
              <a:spcPct val="0"/>
            </a:spcBef>
            <a:spcAft>
              <a:spcPct val="35000"/>
            </a:spcAft>
          </a:pPr>
          <a:r>
            <a:rPr lang="en-US" sz="1200" kern="1200" dirty="0"/>
            <a:t>Feb</a:t>
          </a:r>
          <a:endParaRPr lang="es-MX" sz="1200" kern="1200" dirty="0"/>
        </a:p>
      </dsp:txBody>
      <dsp:txXfrm>
        <a:off x="187240" y="2344637"/>
        <a:ext cx="265211" cy="4320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4E1A3-573C-4634-AEBE-B4D8CAE45EE0}" type="datetimeFigureOut">
              <a:rPr lang="es-MX" smtClean="0"/>
              <a:t>09/05/2018</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89EB57-5427-4803-81E2-590CC57C21FB}" type="slidenum">
              <a:rPr lang="es-MX" smtClean="0"/>
              <a:t>‹#›</a:t>
            </a:fld>
            <a:endParaRPr lang="es-MX"/>
          </a:p>
        </p:txBody>
      </p:sp>
    </p:spTree>
    <p:extLst>
      <p:ext uri="{BB962C8B-B14F-4D97-AF65-F5344CB8AC3E}">
        <p14:creationId xmlns:p14="http://schemas.microsoft.com/office/powerpoint/2010/main" val="752740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0989EB57-5427-4803-81E2-590CC57C21FB}" type="slidenum">
              <a:rPr lang="es-MX" smtClean="0"/>
              <a:t>10</a:t>
            </a:fld>
            <a:endParaRPr lang="es-MX"/>
          </a:p>
        </p:txBody>
      </p:sp>
    </p:spTree>
    <p:extLst>
      <p:ext uri="{BB962C8B-B14F-4D97-AF65-F5344CB8AC3E}">
        <p14:creationId xmlns:p14="http://schemas.microsoft.com/office/powerpoint/2010/main" val="1208482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5586B75A-687E-405C-8A0B-8D00578BA2C3}" type="datetimeFigureOut">
              <a:rPr lang="en-US" dirty="0"/>
              <a:pPr/>
              <a:t>5/9/2018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5/9/2018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5/9/2018</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5/9/2018</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5/9/2018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8" name="Date Placeholder 7"/>
          <p:cNvSpPr>
            <a:spLocks noGrp="1"/>
          </p:cNvSpPr>
          <p:nvPr>
            <p:ph type="dt" sz="half" idx="10"/>
          </p:nvPr>
        </p:nvSpPr>
        <p:spPr/>
        <p:txBody>
          <a:bodyPr/>
          <a:lstStyle/>
          <a:p>
            <a:fld id="{5586B75A-687E-405C-8A0B-8D00578BA2C3}" type="datetimeFigureOut">
              <a:rPr lang="en-US" dirty="0"/>
              <a:pPr/>
              <a:t>5/9/2018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8" name="Date Placeholder 7"/>
          <p:cNvSpPr>
            <a:spLocks noGrp="1"/>
          </p:cNvSpPr>
          <p:nvPr>
            <p:ph type="dt" sz="half" idx="10"/>
          </p:nvPr>
        </p:nvSpPr>
        <p:spPr/>
        <p:txBody>
          <a:bodyPr/>
          <a:lstStyle/>
          <a:p>
            <a:fld id="{5586B75A-687E-405C-8A0B-8D00578BA2C3}" type="datetimeFigureOut">
              <a:rPr lang="en-US" dirty="0"/>
              <a:pPr/>
              <a:t>5/9/2018</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5/9/2018</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tif"/><Relationship Id="rId5" Type="http://schemas.openxmlformats.org/officeDocument/2006/relationships/image" Target="../media/image3.tif"/><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ti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cid:image001.jpg@01D3913E.4F61B680" TargetMode="Externa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E4F7875-C18F-4405-AA55-2F17CA486196}"/>
              </a:ext>
            </a:extLst>
          </p:cNvPr>
          <p:cNvSpPr>
            <a:spLocks noGrp="1"/>
          </p:cNvSpPr>
          <p:nvPr>
            <p:ph type="ctrTitle"/>
          </p:nvPr>
        </p:nvSpPr>
        <p:spPr/>
        <p:txBody>
          <a:bodyPr/>
          <a:lstStyle/>
          <a:p>
            <a:r>
              <a:rPr lang="es-MX" dirty="0"/>
              <a:t>PERIFERICO TIJUANA</a:t>
            </a:r>
            <a:br>
              <a:rPr lang="es-MX" dirty="0"/>
            </a:br>
            <a:r>
              <a:rPr lang="es-MX" dirty="0"/>
              <a:t>Status </a:t>
            </a:r>
            <a:r>
              <a:rPr lang="en-US" dirty="0"/>
              <a:t>Report</a:t>
            </a:r>
          </a:p>
        </p:txBody>
      </p:sp>
      <p:sp>
        <p:nvSpPr>
          <p:cNvPr id="3" name="Subtítulo 2">
            <a:extLst>
              <a:ext uri="{FF2B5EF4-FFF2-40B4-BE49-F238E27FC236}">
                <a16:creationId xmlns:a16="http://schemas.microsoft.com/office/drawing/2014/main" xmlns="" id="{497C9496-ED8A-49DC-9560-33FDF1E4C770}"/>
              </a:ext>
            </a:extLst>
          </p:cNvPr>
          <p:cNvSpPr>
            <a:spLocks noGrp="1"/>
          </p:cNvSpPr>
          <p:nvPr>
            <p:ph type="subTitle" idx="1"/>
          </p:nvPr>
        </p:nvSpPr>
        <p:spPr/>
        <p:txBody>
          <a:bodyPr/>
          <a:lstStyle/>
          <a:p>
            <a:r>
              <a:rPr lang="es-MX" dirty="0"/>
              <a:t>May 2018</a:t>
            </a:r>
          </a:p>
        </p:txBody>
      </p:sp>
      <p:pic>
        <p:nvPicPr>
          <p:cNvPr id="4" name="Shape 66">
            <a:extLst>
              <a:ext uri="{FF2B5EF4-FFF2-40B4-BE49-F238E27FC236}">
                <a16:creationId xmlns:a16="http://schemas.microsoft.com/office/drawing/2014/main" xmlns="" id="{B4FD1C2E-4439-4FFA-8156-FD77DE7F22D3}"/>
              </a:ext>
            </a:extLst>
          </p:cNvPr>
          <p:cNvPicPr preferRelativeResize="0"/>
          <p:nvPr/>
        </p:nvPicPr>
        <p:blipFill>
          <a:blip r:embed="rId2">
            <a:alphaModFix/>
          </a:blip>
          <a:stretch>
            <a:fillRect/>
          </a:stretch>
        </p:blipFill>
        <p:spPr>
          <a:xfrm>
            <a:off x="1736" y="6186838"/>
            <a:ext cx="1306293" cy="671162"/>
          </a:xfrm>
          <a:prstGeom prst="rect">
            <a:avLst/>
          </a:prstGeom>
          <a:noFill/>
          <a:ln>
            <a:noFill/>
          </a:ln>
        </p:spPr>
      </p:pic>
      <p:pic>
        <p:nvPicPr>
          <p:cNvPr id="5" name="Imagen 4">
            <a:extLst>
              <a:ext uri="{FF2B5EF4-FFF2-40B4-BE49-F238E27FC236}">
                <a16:creationId xmlns:a16="http://schemas.microsoft.com/office/drawing/2014/main" xmlns="" id="{8CDFF775-45DE-4421-B0F1-57F59A5C8B70}"/>
              </a:ext>
            </a:extLst>
          </p:cNvPr>
          <p:cNvPicPr>
            <a:picLocks noChangeAspect="1"/>
          </p:cNvPicPr>
          <p:nvPr/>
        </p:nvPicPr>
        <p:blipFill>
          <a:blip r:embed="rId3"/>
          <a:stretch>
            <a:fillRect/>
          </a:stretch>
        </p:blipFill>
        <p:spPr>
          <a:xfrm>
            <a:off x="1370562" y="6256713"/>
            <a:ext cx="1923933" cy="515484"/>
          </a:xfrm>
          <a:prstGeom prst="rect">
            <a:avLst/>
          </a:prstGeom>
        </p:spPr>
      </p:pic>
      <p:pic>
        <p:nvPicPr>
          <p:cNvPr id="7" name="Imagen 6">
            <a:extLst>
              <a:ext uri="{FF2B5EF4-FFF2-40B4-BE49-F238E27FC236}">
                <a16:creationId xmlns:a16="http://schemas.microsoft.com/office/drawing/2014/main" xmlns="" id="{743FFE02-6695-4F68-9AEE-02E4BDF9855E}"/>
              </a:ext>
            </a:extLst>
          </p:cNvPr>
          <p:cNvPicPr>
            <a:picLocks noChangeAspect="1"/>
          </p:cNvPicPr>
          <p:nvPr/>
        </p:nvPicPr>
        <p:blipFill>
          <a:blip r:embed="rId4"/>
          <a:stretch>
            <a:fillRect/>
          </a:stretch>
        </p:blipFill>
        <p:spPr>
          <a:xfrm>
            <a:off x="9288087" y="764892"/>
            <a:ext cx="2903913" cy="5325566"/>
          </a:xfrm>
          <a:prstGeom prst="rect">
            <a:avLst/>
          </a:prstGeom>
        </p:spPr>
      </p:pic>
    </p:spTree>
    <p:extLst>
      <p:ext uri="{BB962C8B-B14F-4D97-AF65-F5344CB8AC3E}">
        <p14:creationId xmlns:p14="http://schemas.microsoft.com/office/powerpoint/2010/main" val="25760382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7EA6D05-BB25-44BB-A81A-9A717AAA7010}"/>
              </a:ext>
            </a:extLst>
          </p:cNvPr>
          <p:cNvSpPr>
            <a:spLocks noGrp="1"/>
          </p:cNvSpPr>
          <p:nvPr>
            <p:ph type="title"/>
          </p:nvPr>
        </p:nvSpPr>
        <p:spPr/>
        <p:txBody>
          <a:bodyPr>
            <a:normAutofit/>
          </a:bodyPr>
          <a:lstStyle/>
          <a:p>
            <a:pPr fontAlgn="ctr"/>
            <a:r>
              <a:rPr lang="en-US" b="1" dirty="0"/>
              <a:t/>
            </a:r>
            <a:br>
              <a:rPr lang="en-US" b="1" dirty="0"/>
            </a:br>
            <a:r>
              <a:rPr lang="en-US" dirty="0"/>
              <a:t>OUR CITY DESERVES THE BEST</a:t>
            </a:r>
            <a:br>
              <a:rPr lang="en-US" dirty="0"/>
            </a:br>
            <a:r>
              <a:rPr lang="es-MX" sz="3200" dirty="0"/>
              <a:t/>
            </a:r>
            <a:br>
              <a:rPr lang="es-MX" sz="3200" dirty="0"/>
            </a:br>
            <a:endParaRPr lang="es-MX" sz="3200" dirty="0"/>
          </a:p>
        </p:txBody>
      </p:sp>
      <p:pic>
        <p:nvPicPr>
          <p:cNvPr id="6" name="Shape 66">
            <a:extLst>
              <a:ext uri="{FF2B5EF4-FFF2-40B4-BE49-F238E27FC236}">
                <a16:creationId xmlns:a16="http://schemas.microsoft.com/office/drawing/2014/main" xmlns="" id="{73BC4EE2-0AB0-4656-AF7B-D9B67FA2A6EC}"/>
              </a:ext>
            </a:extLst>
          </p:cNvPr>
          <p:cNvPicPr preferRelativeResize="0"/>
          <p:nvPr/>
        </p:nvPicPr>
        <p:blipFill>
          <a:blip r:embed="rId3">
            <a:alphaModFix/>
          </a:blip>
          <a:stretch>
            <a:fillRect/>
          </a:stretch>
        </p:blipFill>
        <p:spPr>
          <a:xfrm>
            <a:off x="1736" y="6186838"/>
            <a:ext cx="1306293" cy="671162"/>
          </a:xfrm>
          <a:prstGeom prst="rect">
            <a:avLst/>
          </a:prstGeom>
          <a:noFill/>
          <a:ln>
            <a:noFill/>
          </a:ln>
        </p:spPr>
      </p:pic>
      <p:pic>
        <p:nvPicPr>
          <p:cNvPr id="7" name="Imagen 6">
            <a:extLst>
              <a:ext uri="{FF2B5EF4-FFF2-40B4-BE49-F238E27FC236}">
                <a16:creationId xmlns:a16="http://schemas.microsoft.com/office/drawing/2014/main" xmlns="" id="{DC69B994-0519-497C-8EBB-90D87620C9A8}"/>
              </a:ext>
            </a:extLst>
          </p:cNvPr>
          <p:cNvPicPr>
            <a:picLocks noChangeAspect="1"/>
          </p:cNvPicPr>
          <p:nvPr/>
        </p:nvPicPr>
        <p:blipFill>
          <a:blip r:embed="rId4"/>
          <a:stretch>
            <a:fillRect/>
          </a:stretch>
        </p:blipFill>
        <p:spPr>
          <a:xfrm>
            <a:off x="1370562" y="6256713"/>
            <a:ext cx="1923933" cy="515484"/>
          </a:xfrm>
          <a:prstGeom prst="rect">
            <a:avLst/>
          </a:prstGeom>
        </p:spPr>
      </p:pic>
      <p:pic>
        <p:nvPicPr>
          <p:cNvPr id="9" name="Marcador de contenido 8">
            <a:extLst>
              <a:ext uri="{FF2B5EF4-FFF2-40B4-BE49-F238E27FC236}">
                <a16:creationId xmlns:a16="http://schemas.microsoft.com/office/drawing/2014/main" xmlns="" id="{EBA4E6DF-C510-4052-8DFA-26D1060F67FB}"/>
              </a:ext>
            </a:extLst>
          </p:cNvPr>
          <p:cNvPicPr>
            <a:picLocks noGrp="1" noChangeAspect="1"/>
          </p:cNvPicPr>
          <p:nvPr>
            <p:ph idx="1"/>
          </p:nvPr>
        </p:nvPicPr>
        <p:blipFill>
          <a:blip r:embed="rId5"/>
          <a:stretch>
            <a:fillRect/>
          </a:stretch>
        </p:blipFill>
        <p:spPr>
          <a:xfrm>
            <a:off x="3530688" y="3287483"/>
            <a:ext cx="8176740" cy="2818540"/>
          </a:xfrm>
        </p:spPr>
      </p:pic>
      <p:pic>
        <p:nvPicPr>
          <p:cNvPr id="10" name="Imagen 9">
            <a:extLst>
              <a:ext uri="{FF2B5EF4-FFF2-40B4-BE49-F238E27FC236}">
                <a16:creationId xmlns:a16="http://schemas.microsoft.com/office/drawing/2014/main" xmlns="" id="{835C3196-DA63-4877-99A6-23115AF38AA1}"/>
              </a:ext>
            </a:extLst>
          </p:cNvPr>
          <p:cNvPicPr>
            <a:picLocks noChangeAspect="1"/>
          </p:cNvPicPr>
          <p:nvPr/>
        </p:nvPicPr>
        <p:blipFill rotWithShape="1">
          <a:blip r:embed="rId6"/>
          <a:srcRect b="10412"/>
          <a:stretch/>
        </p:blipFill>
        <p:spPr>
          <a:xfrm>
            <a:off x="3530688" y="738822"/>
            <a:ext cx="8176740" cy="2690178"/>
          </a:xfrm>
          <a:prstGeom prst="rect">
            <a:avLst/>
          </a:prstGeom>
        </p:spPr>
      </p:pic>
    </p:spTree>
    <p:extLst>
      <p:ext uri="{BB962C8B-B14F-4D97-AF65-F5344CB8AC3E}">
        <p14:creationId xmlns:p14="http://schemas.microsoft.com/office/powerpoint/2010/main" val="16586554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7EA6D05-BB25-44BB-A81A-9A717AAA7010}"/>
              </a:ext>
            </a:extLst>
          </p:cNvPr>
          <p:cNvSpPr>
            <a:spLocks noGrp="1"/>
          </p:cNvSpPr>
          <p:nvPr>
            <p:ph type="title"/>
          </p:nvPr>
        </p:nvSpPr>
        <p:spPr/>
        <p:txBody>
          <a:bodyPr>
            <a:normAutofit/>
          </a:bodyPr>
          <a:lstStyle/>
          <a:p>
            <a:r>
              <a:rPr lang="es-MX" sz="3200" dirty="0"/>
              <a:t>VIDEO PROJECT´S PRESENTATION</a:t>
            </a:r>
          </a:p>
        </p:txBody>
      </p:sp>
      <p:pic>
        <p:nvPicPr>
          <p:cNvPr id="6" name="Shape 66">
            <a:extLst>
              <a:ext uri="{FF2B5EF4-FFF2-40B4-BE49-F238E27FC236}">
                <a16:creationId xmlns:a16="http://schemas.microsoft.com/office/drawing/2014/main" xmlns="" id="{73BC4EE2-0AB0-4656-AF7B-D9B67FA2A6EC}"/>
              </a:ext>
            </a:extLst>
          </p:cNvPr>
          <p:cNvPicPr preferRelativeResize="0"/>
          <p:nvPr/>
        </p:nvPicPr>
        <p:blipFill>
          <a:blip r:embed="rId2">
            <a:alphaModFix/>
          </a:blip>
          <a:stretch>
            <a:fillRect/>
          </a:stretch>
        </p:blipFill>
        <p:spPr>
          <a:xfrm>
            <a:off x="1736" y="6186838"/>
            <a:ext cx="1306293" cy="671162"/>
          </a:xfrm>
          <a:prstGeom prst="rect">
            <a:avLst/>
          </a:prstGeom>
          <a:noFill/>
          <a:ln>
            <a:noFill/>
          </a:ln>
        </p:spPr>
      </p:pic>
      <p:pic>
        <p:nvPicPr>
          <p:cNvPr id="7" name="Imagen 6">
            <a:extLst>
              <a:ext uri="{FF2B5EF4-FFF2-40B4-BE49-F238E27FC236}">
                <a16:creationId xmlns:a16="http://schemas.microsoft.com/office/drawing/2014/main" xmlns="" id="{DC69B994-0519-497C-8EBB-90D87620C9A8}"/>
              </a:ext>
            </a:extLst>
          </p:cNvPr>
          <p:cNvPicPr>
            <a:picLocks noChangeAspect="1"/>
          </p:cNvPicPr>
          <p:nvPr/>
        </p:nvPicPr>
        <p:blipFill>
          <a:blip r:embed="rId3"/>
          <a:stretch>
            <a:fillRect/>
          </a:stretch>
        </p:blipFill>
        <p:spPr>
          <a:xfrm>
            <a:off x="1370562" y="6256713"/>
            <a:ext cx="1923933" cy="515484"/>
          </a:xfrm>
          <a:prstGeom prst="rect">
            <a:avLst/>
          </a:prstGeom>
        </p:spPr>
      </p:pic>
      <p:pic>
        <p:nvPicPr>
          <p:cNvPr id="8" name="Imagen 7">
            <a:extLst>
              <a:ext uri="{FF2B5EF4-FFF2-40B4-BE49-F238E27FC236}">
                <a16:creationId xmlns:a16="http://schemas.microsoft.com/office/drawing/2014/main" xmlns="" id="{61FEEB1F-E068-40B0-B5FC-80B3B00FDA33}"/>
              </a:ext>
            </a:extLst>
          </p:cNvPr>
          <p:cNvPicPr>
            <a:picLocks noChangeAspect="1"/>
          </p:cNvPicPr>
          <p:nvPr/>
        </p:nvPicPr>
        <p:blipFill>
          <a:blip r:embed="rId4"/>
          <a:stretch>
            <a:fillRect/>
          </a:stretch>
        </p:blipFill>
        <p:spPr>
          <a:xfrm>
            <a:off x="3524596" y="770311"/>
            <a:ext cx="8140931" cy="4580630"/>
          </a:xfrm>
          <a:prstGeom prst="rect">
            <a:avLst/>
          </a:prstGeom>
        </p:spPr>
      </p:pic>
      <p:sp>
        <p:nvSpPr>
          <p:cNvPr id="9" name="CuadroTexto 8">
            <a:extLst>
              <a:ext uri="{FF2B5EF4-FFF2-40B4-BE49-F238E27FC236}">
                <a16:creationId xmlns:a16="http://schemas.microsoft.com/office/drawing/2014/main" xmlns="" id="{7639775B-3D58-4AB2-BBC0-5721860243AF}"/>
              </a:ext>
            </a:extLst>
          </p:cNvPr>
          <p:cNvSpPr txBox="1"/>
          <p:nvPr/>
        </p:nvSpPr>
        <p:spPr>
          <a:xfrm>
            <a:off x="4572233" y="5540354"/>
            <a:ext cx="3576044" cy="369332"/>
          </a:xfrm>
          <a:prstGeom prst="rect">
            <a:avLst/>
          </a:prstGeom>
          <a:noFill/>
        </p:spPr>
        <p:txBody>
          <a:bodyPr wrap="none" rtlCol="0">
            <a:spAutoFit/>
          </a:bodyPr>
          <a:lstStyle/>
          <a:p>
            <a:r>
              <a:rPr lang="en-US" b="1" dirty="0">
                <a:solidFill>
                  <a:schemeClr val="accent1">
                    <a:lumMod val="75000"/>
                  </a:schemeClr>
                </a:solidFill>
                <a:latin typeface="Antique Olive" panose="020B0603020204030204" pitchFamily="34" charset="0"/>
              </a:rPr>
              <a:t>DESCRIPTIVE</a:t>
            </a:r>
            <a:r>
              <a:rPr lang="es-MX" b="1" dirty="0">
                <a:solidFill>
                  <a:schemeClr val="accent1">
                    <a:lumMod val="75000"/>
                  </a:schemeClr>
                </a:solidFill>
                <a:latin typeface="Antique Olive" panose="020B0603020204030204" pitchFamily="34" charset="0"/>
              </a:rPr>
              <a:t> VIDEO  - </a:t>
            </a:r>
            <a:r>
              <a:rPr lang="en-US" b="1" dirty="0">
                <a:solidFill>
                  <a:schemeClr val="accent1">
                    <a:lumMod val="75000"/>
                  </a:schemeClr>
                </a:solidFill>
                <a:latin typeface="Antique Olive" panose="020B0603020204030204" pitchFamily="34" charset="0"/>
              </a:rPr>
              <a:t>INFOGRAPHY</a:t>
            </a:r>
          </a:p>
        </p:txBody>
      </p:sp>
      <p:sp>
        <p:nvSpPr>
          <p:cNvPr id="10" name="Forma libre: forma 9">
            <a:extLst>
              <a:ext uri="{FF2B5EF4-FFF2-40B4-BE49-F238E27FC236}">
                <a16:creationId xmlns:a16="http://schemas.microsoft.com/office/drawing/2014/main" xmlns="" id="{44D55D48-1E24-49E8-8C9D-3CC72AB2E617}"/>
              </a:ext>
            </a:extLst>
          </p:cNvPr>
          <p:cNvSpPr/>
          <p:nvPr/>
        </p:nvSpPr>
        <p:spPr>
          <a:xfrm>
            <a:off x="4909382" y="842357"/>
            <a:ext cx="6756146" cy="2006139"/>
          </a:xfrm>
          <a:custGeom>
            <a:avLst/>
            <a:gdLst>
              <a:gd name="connsiteX0" fmla="*/ 1629894 w 6772701"/>
              <a:gd name="connsiteY0" fmla="*/ 0 h 2854037"/>
              <a:gd name="connsiteX1" fmla="*/ 255523 w 6772701"/>
              <a:gd name="connsiteY1" fmla="*/ 881149 h 2854037"/>
              <a:gd name="connsiteX2" fmla="*/ 28309 w 6772701"/>
              <a:gd name="connsiteY2" fmla="*/ 1485207 h 2854037"/>
              <a:gd name="connsiteX3" fmla="*/ 621283 w 6772701"/>
              <a:gd name="connsiteY3" fmla="*/ 2006138 h 2854037"/>
              <a:gd name="connsiteX4" fmla="*/ 1674229 w 6772701"/>
              <a:gd name="connsiteY4" fmla="*/ 1961804 h 2854037"/>
              <a:gd name="connsiteX5" fmla="*/ 3070767 w 6772701"/>
              <a:gd name="connsiteY5" fmla="*/ 1928553 h 2854037"/>
              <a:gd name="connsiteX6" fmla="*/ 4816439 w 6772701"/>
              <a:gd name="connsiteY6" fmla="*/ 2322022 h 2854037"/>
              <a:gd name="connsiteX7" fmla="*/ 6318272 w 6772701"/>
              <a:gd name="connsiteY7" fmla="*/ 2715491 h 2854037"/>
              <a:gd name="connsiteX8" fmla="*/ 6772701 w 6772701"/>
              <a:gd name="connsiteY8" fmla="*/ 2854037 h 2854037"/>
              <a:gd name="connsiteX0" fmla="*/ 867675 w 6758627"/>
              <a:gd name="connsiteY0" fmla="*/ 0 h 2349732"/>
              <a:gd name="connsiteX1" fmla="*/ 241449 w 6758627"/>
              <a:gd name="connsiteY1" fmla="*/ 376844 h 2349732"/>
              <a:gd name="connsiteX2" fmla="*/ 14235 w 6758627"/>
              <a:gd name="connsiteY2" fmla="*/ 980902 h 2349732"/>
              <a:gd name="connsiteX3" fmla="*/ 607209 w 6758627"/>
              <a:gd name="connsiteY3" fmla="*/ 1501833 h 2349732"/>
              <a:gd name="connsiteX4" fmla="*/ 1660155 w 6758627"/>
              <a:gd name="connsiteY4" fmla="*/ 1457499 h 2349732"/>
              <a:gd name="connsiteX5" fmla="*/ 3056693 w 6758627"/>
              <a:gd name="connsiteY5" fmla="*/ 1424248 h 2349732"/>
              <a:gd name="connsiteX6" fmla="*/ 4802365 w 6758627"/>
              <a:gd name="connsiteY6" fmla="*/ 1817717 h 2349732"/>
              <a:gd name="connsiteX7" fmla="*/ 6304198 w 6758627"/>
              <a:gd name="connsiteY7" fmla="*/ 2211186 h 2349732"/>
              <a:gd name="connsiteX8" fmla="*/ 6758627 w 6758627"/>
              <a:gd name="connsiteY8" fmla="*/ 2349732 h 2349732"/>
              <a:gd name="connsiteX0" fmla="*/ 869907 w 6760859"/>
              <a:gd name="connsiteY0" fmla="*/ 0 h 2349732"/>
              <a:gd name="connsiteX1" fmla="*/ 227056 w 6760859"/>
              <a:gd name="connsiteY1" fmla="*/ 565266 h 2349732"/>
              <a:gd name="connsiteX2" fmla="*/ 16467 w 6760859"/>
              <a:gd name="connsiteY2" fmla="*/ 980902 h 2349732"/>
              <a:gd name="connsiteX3" fmla="*/ 609441 w 6760859"/>
              <a:gd name="connsiteY3" fmla="*/ 1501833 h 2349732"/>
              <a:gd name="connsiteX4" fmla="*/ 1662387 w 6760859"/>
              <a:gd name="connsiteY4" fmla="*/ 1457499 h 2349732"/>
              <a:gd name="connsiteX5" fmla="*/ 3058925 w 6760859"/>
              <a:gd name="connsiteY5" fmla="*/ 1424248 h 2349732"/>
              <a:gd name="connsiteX6" fmla="*/ 4804597 w 6760859"/>
              <a:gd name="connsiteY6" fmla="*/ 1817717 h 2349732"/>
              <a:gd name="connsiteX7" fmla="*/ 6306430 w 6760859"/>
              <a:gd name="connsiteY7" fmla="*/ 2211186 h 2349732"/>
              <a:gd name="connsiteX8" fmla="*/ 6760859 w 6760859"/>
              <a:gd name="connsiteY8" fmla="*/ 2349732 h 2349732"/>
              <a:gd name="connsiteX0" fmla="*/ 377514 w 6756146"/>
              <a:gd name="connsiteY0" fmla="*/ 0 h 2006139"/>
              <a:gd name="connsiteX1" fmla="*/ 222343 w 6756146"/>
              <a:gd name="connsiteY1" fmla="*/ 221673 h 2006139"/>
              <a:gd name="connsiteX2" fmla="*/ 11754 w 6756146"/>
              <a:gd name="connsiteY2" fmla="*/ 637309 h 2006139"/>
              <a:gd name="connsiteX3" fmla="*/ 604728 w 6756146"/>
              <a:gd name="connsiteY3" fmla="*/ 1158240 h 2006139"/>
              <a:gd name="connsiteX4" fmla="*/ 1657674 w 6756146"/>
              <a:gd name="connsiteY4" fmla="*/ 1113906 h 2006139"/>
              <a:gd name="connsiteX5" fmla="*/ 3054212 w 6756146"/>
              <a:gd name="connsiteY5" fmla="*/ 1080655 h 2006139"/>
              <a:gd name="connsiteX6" fmla="*/ 4799884 w 6756146"/>
              <a:gd name="connsiteY6" fmla="*/ 1474124 h 2006139"/>
              <a:gd name="connsiteX7" fmla="*/ 6301717 w 6756146"/>
              <a:gd name="connsiteY7" fmla="*/ 1867593 h 2006139"/>
              <a:gd name="connsiteX8" fmla="*/ 6756146 w 6756146"/>
              <a:gd name="connsiteY8" fmla="*/ 2006139 h 2006139"/>
              <a:gd name="connsiteX0" fmla="*/ 377514 w 6756146"/>
              <a:gd name="connsiteY0" fmla="*/ 0 h 2006139"/>
              <a:gd name="connsiteX1" fmla="*/ 222343 w 6756146"/>
              <a:gd name="connsiteY1" fmla="*/ 221673 h 2006139"/>
              <a:gd name="connsiteX2" fmla="*/ 11754 w 6756146"/>
              <a:gd name="connsiteY2" fmla="*/ 637309 h 2006139"/>
              <a:gd name="connsiteX3" fmla="*/ 604728 w 6756146"/>
              <a:gd name="connsiteY3" fmla="*/ 1158240 h 2006139"/>
              <a:gd name="connsiteX4" fmla="*/ 1657674 w 6756146"/>
              <a:gd name="connsiteY4" fmla="*/ 1113906 h 2006139"/>
              <a:gd name="connsiteX5" fmla="*/ 3054212 w 6756146"/>
              <a:gd name="connsiteY5" fmla="*/ 1080655 h 2006139"/>
              <a:gd name="connsiteX6" fmla="*/ 4799884 w 6756146"/>
              <a:gd name="connsiteY6" fmla="*/ 1474124 h 2006139"/>
              <a:gd name="connsiteX7" fmla="*/ 6301717 w 6756146"/>
              <a:gd name="connsiteY7" fmla="*/ 1867593 h 2006139"/>
              <a:gd name="connsiteX8" fmla="*/ 6756146 w 6756146"/>
              <a:gd name="connsiteY8" fmla="*/ 2006139 h 200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6146" h="2006139">
                <a:moveTo>
                  <a:pt x="377514" y="0"/>
                </a:moveTo>
                <a:cubicBezTo>
                  <a:pt x="128594" y="416559"/>
                  <a:pt x="283303" y="115455"/>
                  <a:pt x="222343" y="221673"/>
                </a:cubicBezTo>
                <a:cubicBezTo>
                  <a:pt x="161383" y="327891"/>
                  <a:pt x="-51977" y="481215"/>
                  <a:pt x="11754" y="637309"/>
                </a:cubicBezTo>
                <a:cubicBezTo>
                  <a:pt x="75485" y="793403"/>
                  <a:pt x="330408" y="1078807"/>
                  <a:pt x="604728" y="1158240"/>
                </a:cubicBezTo>
                <a:cubicBezTo>
                  <a:pt x="879048" y="1237673"/>
                  <a:pt x="1657674" y="1113906"/>
                  <a:pt x="1657674" y="1113906"/>
                </a:cubicBezTo>
                <a:cubicBezTo>
                  <a:pt x="2065921" y="1100975"/>
                  <a:pt x="2530510" y="1020619"/>
                  <a:pt x="3054212" y="1080655"/>
                </a:cubicBezTo>
                <a:cubicBezTo>
                  <a:pt x="3577914" y="1140691"/>
                  <a:pt x="4258633" y="1342968"/>
                  <a:pt x="4799884" y="1474124"/>
                </a:cubicBezTo>
                <a:cubicBezTo>
                  <a:pt x="5341135" y="1605280"/>
                  <a:pt x="5975673" y="1778924"/>
                  <a:pt x="6301717" y="1867593"/>
                </a:cubicBezTo>
                <a:cubicBezTo>
                  <a:pt x="6627761" y="1956262"/>
                  <a:pt x="6691953" y="1981200"/>
                  <a:pt x="6756146" y="2006139"/>
                </a:cubicBezTo>
              </a:path>
            </a:pathLst>
          </a:custGeom>
          <a:ln w="3810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102255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7EA6D05-BB25-44BB-A81A-9A717AAA7010}"/>
              </a:ext>
            </a:extLst>
          </p:cNvPr>
          <p:cNvSpPr>
            <a:spLocks noGrp="1"/>
          </p:cNvSpPr>
          <p:nvPr>
            <p:ph type="title"/>
          </p:nvPr>
        </p:nvSpPr>
        <p:spPr/>
        <p:txBody>
          <a:bodyPr>
            <a:normAutofit/>
          </a:bodyPr>
          <a:lstStyle/>
          <a:p>
            <a:r>
              <a:rPr lang="es-MX" sz="3200" dirty="0"/>
              <a:t>PERIFERICO TIJUANA</a:t>
            </a:r>
          </a:p>
        </p:txBody>
      </p:sp>
      <p:pic>
        <p:nvPicPr>
          <p:cNvPr id="6" name="Shape 66">
            <a:extLst>
              <a:ext uri="{FF2B5EF4-FFF2-40B4-BE49-F238E27FC236}">
                <a16:creationId xmlns:a16="http://schemas.microsoft.com/office/drawing/2014/main" xmlns="" id="{73BC4EE2-0AB0-4656-AF7B-D9B67FA2A6EC}"/>
              </a:ext>
            </a:extLst>
          </p:cNvPr>
          <p:cNvPicPr preferRelativeResize="0"/>
          <p:nvPr/>
        </p:nvPicPr>
        <p:blipFill>
          <a:blip r:embed="rId2">
            <a:alphaModFix/>
          </a:blip>
          <a:stretch>
            <a:fillRect/>
          </a:stretch>
        </p:blipFill>
        <p:spPr>
          <a:xfrm>
            <a:off x="1736" y="6186838"/>
            <a:ext cx="1306293" cy="671162"/>
          </a:xfrm>
          <a:prstGeom prst="rect">
            <a:avLst/>
          </a:prstGeom>
          <a:noFill/>
          <a:ln>
            <a:noFill/>
          </a:ln>
        </p:spPr>
      </p:pic>
      <p:pic>
        <p:nvPicPr>
          <p:cNvPr id="7" name="Imagen 6">
            <a:extLst>
              <a:ext uri="{FF2B5EF4-FFF2-40B4-BE49-F238E27FC236}">
                <a16:creationId xmlns:a16="http://schemas.microsoft.com/office/drawing/2014/main" xmlns="" id="{DC69B994-0519-497C-8EBB-90D87620C9A8}"/>
              </a:ext>
            </a:extLst>
          </p:cNvPr>
          <p:cNvPicPr>
            <a:picLocks noChangeAspect="1"/>
          </p:cNvPicPr>
          <p:nvPr/>
        </p:nvPicPr>
        <p:blipFill>
          <a:blip r:embed="rId3"/>
          <a:stretch>
            <a:fillRect/>
          </a:stretch>
        </p:blipFill>
        <p:spPr>
          <a:xfrm>
            <a:off x="1370562" y="6256713"/>
            <a:ext cx="1923933" cy="515484"/>
          </a:xfrm>
          <a:prstGeom prst="rect">
            <a:avLst/>
          </a:prstGeom>
        </p:spPr>
      </p:pic>
      <p:pic>
        <p:nvPicPr>
          <p:cNvPr id="8" name="Imagen 7" descr="cid:image001.jpg@01D3913E.4F61B680">
            <a:extLst>
              <a:ext uri="{FF2B5EF4-FFF2-40B4-BE49-F238E27FC236}">
                <a16:creationId xmlns:a16="http://schemas.microsoft.com/office/drawing/2014/main" xmlns="" id="{589C064A-3808-400A-AF09-E2AB484CFB81}"/>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600451" y="859029"/>
            <a:ext cx="8059534" cy="51538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117238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ángulo 44">
            <a:extLst>
              <a:ext uri="{FF2B5EF4-FFF2-40B4-BE49-F238E27FC236}">
                <a16:creationId xmlns:a16="http://schemas.microsoft.com/office/drawing/2014/main" xmlns="" id="{7A9444F9-574B-4CBA-9B74-09DD93A3B6A9}"/>
              </a:ext>
            </a:extLst>
          </p:cNvPr>
          <p:cNvSpPr/>
          <p:nvPr/>
        </p:nvSpPr>
        <p:spPr>
          <a:xfrm>
            <a:off x="3858415" y="1075462"/>
            <a:ext cx="7551637" cy="525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a:p>
        </p:txBody>
      </p:sp>
      <p:graphicFrame>
        <p:nvGraphicFramePr>
          <p:cNvPr id="4" name="Marcador de contenido 3">
            <a:extLst>
              <a:ext uri="{FF2B5EF4-FFF2-40B4-BE49-F238E27FC236}">
                <a16:creationId xmlns:a16="http://schemas.microsoft.com/office/drawing/2014/main" xmlns="" id="{3E6A1096-ECE6-460E-ACDE-9C1AF712F7F4}"/>
              </a:ext>
            </a:extLst>
          </p:cNvPr>
          <p:cNvGraphicFramePr>
            <a:graphicFrameLocks noGrp="1"/>
          </p:cNvGraphicFramePr>
          <p:nvPr>
            <p:ph idx="1"/>
            <p:extLst>
              <p:ext uri="{D42A27DB-BD31-4B8C-83A1-F6EECF244321}">
                <p14:modId xmlns:p14="http://schemas.microsoft.com/office/powerpoint/2010/main" val="4191963890"/>
              </p:ext>
            </p:extLst>
          </p:nvPr>
        </p:nvGraphicFramePr>
        <p:xfrm>
          <a:off x="3868738" y="863600"/>
          <a:ext cx="7315200" cy="5121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Conector recto 5">
            <a:extLst>
              <a:ext uri="{FF2B5EF4-FFF2-40B4-BE49-F238E27FC236}">
                <a16:creationId xmlns:a16="http://schemas.microsoft.com/office/drawing/2014/main" xmlns="" id="{61B70822-11E9-4914-A917-78ADC27D623C}"/>
              </a:ext>
            </a:extLst>
          </p:cNvPr>
          <p:cNvCxnSpPr/>
          <p:nvPr/>
        </p:nvCxnSpPr>
        <p:spPr>
          <a:xfrm>
            <a:off x="5788404" y="3199877"/>
            <a:ext cx="0" cy="452654"/>
          </a:xfrm>
          <a:prstGeom prst="line">
            <a:avLst/>
          </a:prstGeom>
          <a:ln>
            <a:solidFill>
              <a:srgbClr val="0070C0">
                <a:alpha val="50000"/>
              </a:srgbClr>
            </a:solidFill>
          </a:ln>
        </p:spPr>
        <p:style>
          <a:lnRef idx="3">
            <a:schemeClr val="accent1"/>
          </a:lnRef>
          <a:fillRef idx="0">
            <a:schemeClr val="accent1"/>
          </a:fillRef>
          <a:effectRef idx="2">
            <a:schemeClr val="accent1"/>
          </a:effectRef>
          <a:fontRef idx="minor">
            <a:schemeClr val="tx1"/>
          </a:fontRef>
        </p:style>
      </p:cxnSp>
      <p:cxnSp>
        <p:nvCxnSpPr>
          <p:cNvPr id="7" name="Conector recto 6">
            <a:extLst>
              <a:ext uri="{FF2B5EF4-FFF2-40B4-BE49-F238E27FC236}">
                <a16:creationId xmlns:a16="http://schemas.microsoft.com/office/drawing/2014/main" xmlns="" id="{CF39C0E2-B52E-47AE-BC7A-E8539135283C}"/>
              </a:ext>
            </a:extLst>
          </p:cNvPr>
          <p:cNvCxnSpPr/>
          <p:nvPr/>
        </p:nvCxnSpPr>
        <p:spPr>
          <a:xfrm>
            <a:off x="8591725" y="3210363"/>
            <a:ext cx="0" cy="452654"/>
          </a:xfrm>
          <a:prstGeom prst="line">
            <a:avLst/>
          </a:prstGeom>
          <a:ln>
            <a:solidFill>
              <a:srgbClr val="0070C0">
                <a:alpha val="50000"/>
              </a:srgbClr>
            </a:solidFill>
          </a:ln>
        </p:spPr>
        <p:style>
          <a:lnRef idx="3">
            <a:schemeClr val="accent1"/>
          </a:lnRef>
          <a:fillRef idx="0">
            <a:schemeClr val="accent1"/>
          </a:fillRef>
          <a:effectRef idx="2">
            <a:schemeClr val="accent1"/>
          </a:effectRef>
          <a:fontRef idx="minor">
            <a:schemeClr val="tx1"/>
          </a:fontRef>
        </p:style>
      </p:cxnSp>
      <p:sp>
        <p:nvSpPr>
          <p:cNvPr id="8" name="CuadroTexto 7">
            <a:extLst>
              <a:ext uri="{FF2B5EF4-FFF2-40B4-BE49-F238E27FC236}">
                <a16:creationId xmlns:a16="http://schemas.microsoft.com/office/drawing/2014/main" xmlns="" id="{61B1F18C-6663-467A-B5A4-12983D1EF914}"/>
              </a:ext>
            </a:extLst>
          </p:cNvPr>
          <p:cNvSpPr txBox="1"/>
          <p:nvPr/>
        </p:nvSpPr>
        <p:spPr>
          <a:xfrm>
            <a:off x="10536572" y="3229761"/>
            <a:ext cx="613810" cy="338554"/>
          </a:xfrm>
          <a:prstGeom prst="rect">
            <a:avLst/>
          </a:prstGeom>
          <a:noFill/>
        </p:spPr>
        <p:txBody>
          <a:bodyPr wrap="square" rtlCol="0">
            <a:spAutoFit/>
          </a:bodyPr>
          <a:lstStyle/>
          <a:p>
            <a:r>
              <a:rPr lang="en-US" sz="1600" b="1" dirty="0"/>
              <a:t>2018</a:t>
            </a:r>
            <a:endParaRPr lang="es-MX" sz="1600" b="1" dirty="0"/>
          </a:p>
        </p:txBody>
      </p:sp>
      <p:sp>
        <p:nvSpPr>
          <p:cNvPr id="9" name="CuadroTexto 8">
            <a:extLst>
              <a:ext uri="{FF2B5EF4-FFF2-40B4-BE49-F238E27FC236}">
                <a16:creationId xmlns:a16="http://schemas.microsoft.com/office/drawing/2014/main" xmlns="" id="{756E0B1B-15E4-4C6A-9B31-5C4535763880}"/>
              </a:ext>
            </a:extLst>
          </p:cNvPr>
          <p:cNvSpPr txBox="1"/>
          <p:nvPr/>
        </p:nvSpPr>
        <p:spPr>
          <a:xfrm>
            <a:off x="3976381" y="1652631"/>
            <a:ext cx="1031847" cy="61239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b="1" dirty="0"/>
              <a:t>Statement of Interest</a:t>
            </a:r>
          </a:p>
          <a:p>
            <a:r>
              <a:rPr lang="en-US" sz="1100" b="1" dirty="0"/>
              <a:t>Feb 26</a:t>
            </a:r>
            <a:r>
              <a:rPr lang="en-US" sz="1100" b="1" baseline="30000" dirty="0"/>
              <a:t>th</a:t>
            </a:r>
            <a:r>
              <a:rPr lang="en-US" sz="1100" b="1" dirty="0"/>
              <a:t> 2015</a:t>
            </a:r>
            <a:endParaRPr lang="es-MX" sz="1100" b="1" dirty="0"/>
          </a:p>
        </p:txBody>
      </p:sp>
      <p:sp>
        <p:nvSpPr>
          <p:cNvPr id="11" name="CuadroTexto 10">
            <a:extLst>
              <a:ext uri="{FF2B5EF4-FFF2-40B4-BE49-F238E27FC236}">
                <a16:creationId xmlns:a16="http://schemas.microsoft.com/office/drawing/2014/main" xmlns="" id="{A70A0C3A-5DE8-4757-80D2-661B4C70107B}"/>
              </a:ext>
            </a:extLst>
          </p:cNvPr>
          <p:cNvSpPr txBox="1"/>
          <p:nvPr/>
        </p:nvSpPr>
        <p:spPr>
          <a:xfrm>
            <a:off x="5401117" y="1532083"/>
            <a:ext cx="1115401"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b="1" dirty="0"/>
              <a:t>Unsolicited Proposal (UP) Submission</a:t>
            </a:r>
          </a:p>
          <a:p>
            <a:r>
              <a:rPr lang="en-US" sz="1100" b="1" dirty="0"/>
              <a:t>Jan 29</a:t>
            </a:r>
            <a:r>
              <a:rPr lang="en-US" sz="1100" b="1" baseline="30000" dirty="0"/>
              <a:t>th</a:t>
            </a:r>
            <a:r>
              <a:rPr lang="en-US" sz="1100" b="1" dirty="0"/>
              <a:t> 2016 </a:t>
            </a:r>
            <a:endParaRPr lang="es-MX" sz="1100" b="1" dirty="0"/>
          </a:p>
        </p:txBody>
      </p:sp>
      <p:sp>
        <p:nvSpPr>
          <p:cNvPr id="12" name="CuadroTexto 11">
            <a:extLst>
              <a:ext uri="{FF2B5EF4-FFF2-40B4-BE49-F238E27FC236}">
                <a16:creationId xmlns:a16="http://schemas.microsoft.com/office/drawing/2014/main" xmlns="" id="{E76ECF57-AF28-4F41-97EE-4AD080BAD2CF}"/>
              </a:ext>
            </a:extLst>
          </p:cNvPr>
          <p:cNvSpPr txBox="1"/>
          <p:nvPr/>
        </p:nvSpPr>
        <p:spPr>
          <a:xfrm>
            <a:off x="6754988" y="1338368"/>
            <a:ext cx="1993086" cy="60016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b="1" dirty="0"/>
              <a:t>Five Clarification Meetings</a:t>
            </a:r>
          </a:p>
          <a:p>
            <a:r>
              <a:rPr lang="en-US" sz="1100" b="1" dirty="0"/>
              <a:t>Sep 7</a:t>
            </a:r>
            <a:r>
              <a:rPr lang="en-US" sz="1100" b="1" baseline="30000" dirty="0"/>
              <a:t>th</a:t>
            </a:r>
            <a:r>
              <a:rPr lang="en-US" sz="1100" b="1" dirty="0"/>
              <a:t> 2016 to  Oct 14</a:t>
            </a:r>
            <a:r>
              <a:rPr lang="en-US" sz="1100" b="1" baseline="30000" dirty="0"/>
              <a:t>th</a:t>
            </a:r>
            <a:r>
              <a:rPr lang="en-US" sz="1100" b="1" dirty="0"/>
              <a:t> 2016</a:t>
            </a:r>
          </a:p>
          <a:p>
            <a:endParaRPr lang="es-MX" sz="1100" b="1" dirty="0"/>
          </a:p>
        </p:txBody>
      </p:sp>
      <p:sp>
        <p:nvSpPr>
          <p:cNvPr id="14" name="CuadroTexto 13">
            <a:extLst>
              <a:ext uri="{FF2B5EF4-FFF2-40B4-BE49-F238E27FC236}">
                <a16:creationId xmlns:a16="http://schemas.microsoft.com/office/drawing/2014/main" xmlns="" id="{8068C899-B4AF-4D3B-92E1-471CBEB9C286}"/>
              </a:ext>
            </a:extLst>
          </p:cNvPr>
          <p:cNvSpPr txBox="1"/>
          <p:nvPr/>
        </p:nvSpPr>
        <p:spPr>
          <a:xfrm>
            <a:off x="9310365" y="1574107"/>
            <a:ext cx="1031847"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b="1" dirty="0"/>
              <a:t>VETSA Certificate of Incorporation</a:t>
            </a:r>
          </a:p>
          <a:p>
            <a:r>
              <a:rPr lang="en-US" sz="1100" b="1" dirty="0"/>
              <a:t>Jun 15</a:t>
            </a:r>
            <a:r>
              <a:rPr lang="en-US" sz="1100" b="1" baseline="30000" dirty="0"/>
              <a:t>th</a:t>
            </a:r>
            <a:r>
              <a:rPr lang="en-US" sz="1100" b="1" dirty="0"/>
              <a:t> 2017 </a:t>
            </a:r>
            <a:endParaRPr lang="es-MX" sz="1100" b="1" dirty="0"/>
          </a:p>
        </p:txBody>
      </p:sp>
      <p:sp>
        <p:nvSpPr>
          <p:cNvPr id="15" name="CuadroTexto 14">
            <a:extLst>
              <a:ext uri="{FF2B5EF4-FFF2-40B4-BE49-F238E27FC236}">
                <a16:creationId xmlns:a16="http://schemas.microsoft.com/office/drawing/2014/main" xmlns="" id="{0E021ADB-7E6E-4EDC-9ED6-15E515CB2CC7}"/>
              </a:ext>
            </a:extLst>
          </p:cNvPr>
          <p:cNvSpPr txBox="1"/>
          <p:nvPr/>
        </p:nvSpPr>
        <p:spPr>
          <a:xfrm>
            <a:off x="10536572" y="1770497"/>
            <a:ext cx="969742" cy="43088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b="1" dirty="0"/>
              <a:t>PPP signing 2018/ SIDUE</a:t>
            </a:r>
            <a:endParaRPr lang="es-MX" sz="1100" b="1" dirty="0"/>
          </a:p>
        </p:txBody>
      </p:sp>
      <p:cxnSp>
        <p:nvCxnSpPr>
          <p:cNvPr id="16" name="Conector recto 15">
            <a:extLst>
              <a:ext uri="{FF2B5EF4-FFF2-40B4-BE49-F238E27FC236}">
                <a16:creationId xmlns:a16="http://schemas.microsoft.com/office/drawing/2014/main" xmlns="" id="{CA49840C-B60D-49D5-9036-818E7BD79474}"/>
              </a:ext>
            </a:extLst>
          </p:cNvPr>
          <p:cNvCxnSpPr/>
          <p:nvPr/>
        </p:nvCxnSpPr>
        <p:spPr>
          <a:xfrm>
            <a:off x="10597374" y="3197910"/>
            <a:ext cx="0" cy="452654"/>
          </a:xfrm>
          <a:prstGeom prst="line">
            <a:avLst/>
          </a:prstGeom>
          <a:ln>
            <a:solidFill>
              <a:srgbClr val="0070C0">
                <a:alpha val="50000"/>
              </a:srgbClr>
            </a:solidFill>
          </a:ln>
        </p:spPr>
        <p:style>
          <a:lnRef idx="3">
            <a:schemeClr val="accent1"/>
          </a:lnRef>
          <a:fillRef idx="0">
            <a:schemeClr val="accent1"/>
          </a:fillRef>
          <a:effectRef idx="2">
            <a:schemeClr val="accent1"/>
          </a:effectRef>
          <a:fontRef idx="minor">
            <a:schemeClr val="tx1"/>
          </a:fontRef>
        </p:style>
      </p:cxnSp>
      <p:sp>
        <p:nvSpPr>
          <p:cNvPr id="18" name="CuadroTexto 17">
            <a:extLst>
              <a:ext uri="{FF2B5EF4-FFF2-40B4-BE49-F238E27FC236}">
                <a16:creationId xmlns:a16="http://schemas.microsoft.com/office/drawing/2014/main" xmlns="" id="{E99DCCF9-ACB1-4BB5-813A-543C57942D1C}"/>
              </a:ext>
            </a:extLst>
          </p:cNvPr>
          <p:cNvSpPr txBox="1"/>
          <p:nvPr/>
        </p:nvSpPr>
        <p:spPr>
          <a:xfrm>
            <a:off x="3678916" y="4516009"/>
            <a:ext cx="1031847"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b="1" dirty="0"/>
              <a:t>Confirmation for presenting  the project </a:t>
            </a:r>
          </a:p>
          <a:p>
            <a:r>
              <a:rPr lang="en-US" sz="1100" b="1" dirty="0"/>
              <a:t>Mar 6</a:t>
            </a:r>
            <a:r>
              <a:rPr lang="en-US" sz="1100" b="1" baseline="30000" dirty="0"/>
              <a:t>th</a:t>
            </a:r>
            <a:r>
              <a:rPr lang="en-US" sz="1100" b="1" dirty="0"/>
              <a:t> 2015</a:t>
            </a:r>
            <a:endParaRPr lang="es-MX" sz="1100" b="1" dirty="0"/>
          </a:p>
        </p:txBody>
      </p:sp>
      <p:sp>
        <p:nvSpPr>
          <p:cNvPr id="19" name="CuadroTexto 18">
            <a:extLst>
              <a:ext uri="{FF2B5EF4-FFF2-40B4-BE49-F238E27FC236}">
                <a16:creationId xmlns:a16="http://schemas.microsoft.com/office/drawing/2014/main" xmlns="" id="{68F905EA-E4AC-456F-AD8D-B906287AE3E7}"/>
              </a:ext>
            </a:extLst>
          </p:cNvPr>
          <p:cNvSpPr txBox="1"/>
          <p:nvPr/>
        </p:nvSpPr>
        <p:spPr>
          <a:xfrm>
            <a:off x="6025577" y="4251031"/>
            <a:ext cx="1031846" cy="60016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b="1" dirty="0"/>
              <a:t>UP Approval </a:t>
            </a:r>
          </a:p>
          <a:p>
            <a:r>
              <a:rPr lang="en-US" sz="1100" b="1" dirty="0"/>
              <a:t>Apr 22</a:t>
            </a:r>
            <a:r>
              <a:rPr lang="en-US" sz="1100" b="1" baseline="30000" dirty="0"/>
              <a:t>th </a:t>
            </a:r>
            <a:r>
              <a:rPr lang="en-US" sz="1100" b="1" dirty="0"/>
              <a:t>2016</a:t>
            </a:r>
          </a:p>
          <a:p>
            <a:endParaRPr lang="es-MX" sz="1100" b="1" dirty="0"/>
          </a:p>
        </p:txBody>
      </p:sp>
      <p:sp>
        <p:nvSpPr>
          <p:cNvPr id="20" name="CuadroTexto 19">
            <a:extLst>
              <a:ext uri="{FF2B5EF4-FFF2-40B4-BE49-F238E27FC236}">
                <a16:creationId xmlns:a16="http://schemas.microsoft.com/office/drawing/2014/main" xmlns="" id="{09EF6AC0-F6E2-4FC6-93E9-07176E8FB11F}"/>
              </a:ext>
            </a:extLst>
          </p:cNvPr>
          <p:cNvSpPr txBox="1"/>
          <p:nvPr/>
        </p:nvSpPr>
        <p:spPr>
          <a:xfrm>
            <a:off x="6754988" y="5177306"/>
            <a:ext cx="1255538" cy="110799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b="1" dirty="0"/>
              <a:t>Public Announcement of Bidding Process</a:t>
            </a:r>
          </a:p>
          <a:p>
            <a:r>
              <a:rPr lang="en-US" sz="1100" b="1" dirty="0"/>
              <a:t>Ago 12</a:t>
            </a:r>
            <a:r>
              <a:rPr lang="en-US" sz="1100" b="1" baseline="30000" dirty="0"/>
              <a:t>th</a:t>
            </a:r>
            <a:r>
              <a:rPr lang="en-US" sz="1100" b="1" dirty="0"/>
              <a:t> 2016</a:t>
            </a:r>
          </a:p>
          <a:p>
            <a:endParaRPr lang="es-MX" sz="1100" b="1" dirty="0"/>
          </a:p>
        </p:txBody>
      </p:sp>
      <p:sp>
        <p:nvSpPr>
          <p:cNvPr id="21" name="CuadroTexto 20">
            <a:extLst>
              <a:ext uri="{FF2B5EF4-FFF2-40B4-BE49-F238E27FC236}">
                <a16:creationId xmlns:a16="http://schemas.microsoft.com/office/drawing/2014/main" xmlns="" id="{FFD1F5DB-9837-4895-9D27-9E1B5B4E6689}"/>
              </a:ext>
            </a:extLst>
          </p:cNvPr>
          <p:cNvSpPr txBox="1"/>
          <p:nvPr/>
        </p:nvSpPr>
        <p:spPr>
          <a:xfrm>
            <a:off x="8839898" y="5245280"/>
            <a:ext cx="1255538" cy="110799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b="1" dirty="0"/>
              <a:t>Economic Proposals</a:t>
            </a:r>
            <a:r>
              <a:rPr lang="en-US" sz="1000" b="1" dirty="0"/>
              <a:t>’ </a:t>
            </a:r>
            <a:r>
              <a:rPr lang="en-US" sz="1100" b="1" dirty="0"/>
              <a:t> Presentation an Opening</a:t>
            </a:r>
          </a:p>
          <a:p>
            <a:r>
              <a:rPr lang="en-US" sz="1100" b="1" dirty="0"/>
              <a:t>Feb 23</a:t>
            </a:r>
            <a:r>
              <a:rPr lang="en-US" sz="1100" b="1" baseline="30000" dirty="0"/>
              <a:t>rd</a:t>
            </a:r>
            <a:r>
              <a:rPr lang="en-US" sz="1100" b="1" dirty="0"/>
              <a:t> 2017</a:t>
            </a:r>
          </a:p>
          <a:p>
            <a:endParaRPr lang="en-US" sz="1100" b="1" dirty="0"/>
          </a:p>
        </p:txBody>
      </p:sp>
      <p:sp>
        <p:nvSpPr>
          <p:cNvPr id="22" name="CuadroTexto 21">
            <a:extLst>
              <a:ext uri="{FF2B5EF4-FFF2-40B4-BE49-F238E27FC236}">
                <a16:creationId xmlns:a16="http://schemas.microsoft.com/office/drawing/2014/main" xmlns="" id="{2D809851-67C4-4228-8E1E-91BB6B7C6632}"/>
              </a:ext>
            </a:extLst>
          </p:cNvPr>
          <p:cNvSpPr txBox="1"/>
          <p:nvPr/>
        </p:nvSpPr>
        <p:spPr>
          <a:xfrm>
            <a:off x="8068503" y="4155875"/>
            <a:ext cx="1103627" cy="110799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b="1" dirty="0"/>
              <a:t>Technical Proposals</a:t>
            </a:r>
            <a:r>
              <a:rPr lang="en-US" sz="1000" b="1" dirty="0"/>
              <a:t>’ </a:t>
            </a:r>
            <a:r>
              <a:rPr lang="en-US" sz="1100" b="1" dirty="0"/>
              <a:t> Presentation and Opening</a:t>
            </a:r>
          </a:p>
          <a:p>
            <a:r>
              <a:rPr lang="en-US" sz="1100" b="1" dirty="0"/>
              <a:t>Jan 5</a:t>
            </a:r>
            <a:r>
              <a:rPr lang="en-US" sz="1100" b="1" baseline="30000" dirty="0"/>
              <a:t>th</a:t>
            </a:r>
            <a:r>
              <a:rPr lang="en-US" sz="1100" b="1" dirty="0"/>
              <a:t>  2017</a:t>
            </a:r>
          </a:p>
          <a:p>
            <a:endParaRPr lang="en-US" sz="1100" b="1" dirty="0"/>
          </a:p>
        </p:txBody>
      </p:sp>
      <p:sp>
        <p:nvSpPr>
          <p:cNvPr id="23" name="CuadroTexto 22">
            <a:extLst>
              <a:ext uri="{FF2B5EF4-FFF2-40B4-BE49-F238E27FC236}">
                <a16:creationId xmlns:a16="http://schemas.microsoft.com/office/drawing/2014/main" xmlns="" id="{1BFA9508-1231-4F6A-8F13-B9C8B61F4240}"/>
              </a:ext>
            </a:extLst>
          </p:cNvPr>
          <p:cNvSpPr txBox="1"/>
          <p:nvPr/>
        </p:nvSpPr>
        <p:spPr>
          <a:xfrm>
            <a:off x="9242287" y="4145095"/>
            <a:ext cx="1255538" cy="4770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solidFill>
                  <a:srgbClr val="0070C0"/>
                </a:solidFill>
              </a:rPr>
              <a:t>Ruling</a:t>
            </a:r>
          </a:p>
          <a:p>
            <a:r>
              <a:rPr lang="en-US" sz="1100" b="1" dirty="0"/>
              <a:t>Mar 24th 2017 </a:t>
            </a:r>
            <a:endParaRPr lang="es-MX" sz="1100" b="1" dirty="0"/>
          </a:p>
        </p:txBody>
      </p:sp>
      <p:sp>
        <p:nvSpPr>
          <p:cNvPr id="24" name="Flecha: hacia abajo 23">
            <a:extLst>
              <a:ext uri="{FF2B5EF4-FFF2-40B4-BE49-F238E27FC236}">
                <a16:creationId xmlns:a16="http://schemas.microsoft.com/office/drawing/2014/main" xmlns="" id="{8DFD270B-CB2A-4591-804C-166705D4AC86}"/>
              </a:ext>
            </a:extLst>
          </p:cNvPr>
          <p:cNvSpPr/>
          <p:nvPr/>
        </p:nvSpPr>
        <p:spPr>
          <a:xfrm>
            <a:off x="4219663" y="2301524"/>
            <a:ext cx="237027" cy="769441"/>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Flecha: hacia abajo 24">
            <a:extLst>
              <a:ext uri="{FF2B5EF4-FFF2-40B4-BE49-F238E27FC236}">
                <a16:creationId xmlns:a16="http://schemas.microsoft.com/office/drawing/2014/main" xmlns="" id="{770A04F2-2110-49C7-BA6D-AA503E73DF7D}"/>
              </a:ext>
            </a:extLst>
          </p:cNvPr>
          <p:cNvSpPr/>
          <p:nvPr/>
        </p:nvSpPr>
        <p:spPr>
          <a:xfrm>
            <a:off x="5822291" y="2395649"/>
            <a:ext cx="237027" cy="769441"/>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0" name="Flecha: hacia abajo 29">
            <a:extLst>
              <a:ext uri="{FF2B5EF4-FFF2-40B4-BE49-F238E27FC236}">
                <a16:creationId xmlns:a16="http://schemas.microsoft.com/office/drawing/2014/main" xmlns="" id="{9091EC20-A5D8-4278-A6C0-1D9AA1E346FE}"/>
              </a:ext>
            </a:extLst>
          </p:cNvPr>
          <p:cNvSpPr/>
          <p:nvPr/>
        </p:nvSpPr>
        <p:spPr>
          <a:xfrm>
            <a:off x="7318480" y="2264174"/>
            <a:ext cx="237027" cy="769441"/>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Flecha: hacia abajo 30">
            <a:extLst>
              <a:ext uri="{FF2B5EF4-FFF2-40B4-BE49-F238E27FC236}">
                <a16:creationId xmlns:a16="http://schemas.microsoft.com/office/drawing/2014/main" xmlns="" id="{00ED3704-396E-4FF7-A6D7-FE3D4FFBF050}"/>
              </a:ext>
            </a:extLst>
          </p:cNvPr>
          <p:cNvSpPr/>
          <p:nvPr/>
        </p:nvSpPr>
        <p:spPr>
          <a:xfrm>
            <a:off x="7702132" y="2264174"/>
            <a:ext cx="237027" cy="769441"/>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2" name="Rectángulo 31">
            <a:extLst>
              <a:ext uri="{FF2B5EF4-FFF2-40B4-BE49-F238E27FC236}">
                <a16:creationId xmlns:a16="http://schemas.microsoft.com/office/drawing/2014/main" xmlns="" id="{C3D330A4-9F4D-43CA-B19A-3F24329CA744}"/>
              </a:ext>
            </a:extLst>
          </p:cNvPr>
          <p:cNvSpPr/>
          <p:nvPr/>
        </p:nvSpPr>
        <p:spPr>
          <a:xfrm>
            <a:off x="7382757" y="2248191"/>
            <a:ext cx="487052" cy="9412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3" name="Rectángulo 32">
            <a:extLst>
              <a:ext uri="{FF2B5EF4-FFF2-40B4-BE49-F238E27FC236}">
                <a16:creationId xmlns:a16="http://schemas.microsoft.com/office/drawing/2014/main" xmlns="" id="{7618F809-1088-4A39-A268-FA043A59214E}"/>
              </a:ext>
            </a:extLst>
          </p:cNvPr>
          <p:cNvSpPr/>
          <p:nvPr/>
        </p:nvSpPr>
        <p:spPr>
          <a:xfrm rot="5400000">
            <a:off x="7341355" y="2033632"/>
            <a:ext cx="515114" cy="67741"/>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4" name="Flecha: hacia abajo 33">
            <a:extLst>
              <a:ext uri="{FF2B5EF4-FFF2-40B4-BE49-F238E27FC236}">
                <a16:creationId xmlns:a16="http://schemas.microsoft.com/office/drawing/2014/main" xmlns="" id="{2F35EF74-69AD-4F5E-8284-9ED00299C4BB}"/>
              </a:ext>
            </a:extLst>
          </p:cNvPr>
          <p:cNvSpPr/>
          <p:nvPr/>
        </p:nvSpPr>
        <p:spPr>
          <a:xfrm>
            <a:off x="9581263" y="2504490"/>
            <a:ext cx="237027" cy="600164"/>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 name="Flecha: hacia abajo 34">
            <a:extLst>
              <a:ext uri="{FF2B5EF4-FFF2-40B4-BE49-F238E27FC236}">
                <a16:creationId xmlns:a16="http://schemas.microsoft.com/office/drawing/2014/main" xmlns="" id="{A851C90B-7E26-4EE2-B992-7A2AE71CF281}"/>
              </a:ext>
            </a:extLst>
          </p:cNvPr>
          <p:cNvSpPr/>
          <p:nvPr/>
        </p:nvSpPr>
        <p:spPr>
          <a:xfrm>
            <a:off x="10878066" y="2389455"/>
            <a:ext cx="237027" cy="600164"/>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MX">
              <a:solidFill>
                <a:srgbClr val="FF0000"/>
              </a:solidFill>
            </a:endParaRPr>
          </a:p>
        </p:txBody>
      </p:sp>
      <p:sp>
        <p:nvSpPr>
          <p:cNvPr id="36" name="Flecha: hacia abajo 35">
            <a:extLst>
              <a:ext uri="{FF2B5EF4-FFF2-40B4-BE49-F238E27FC236}">
                <a16:creationId xmlns:a16="http://schemas.microsoft.com/office/drawing/2014/main" xmlns="" id="{01CE76B7-9291-4175-BF45-550D03330BDF}"/>
              </a:ext>
            </a:extLst>
          </p:cNvPr>
          <p:cNvSpPr/>
          <p:nvPr/>
        </p:nvSpPr>
        <p:spPr>
          <a:xfrm rot="10800000">
            <a:off x="4065452" y="3746568"/>
            <a:ext cx="237027" cy="769441"/>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37" name="Flecha: hacia abajo 36">
            <a:extLst>
              <a:ext uri="{FF2B5EF4-FFF2-40B4-BE49-F238E27FC236}">
                <a16:creationId xmlns:a16="http://schemas.microsoft.com/office/drawing/2014/main" xmlns="" id="{65933E7F-0C35-4EC5-BEA3-58D0253FBAF9}"/>
              </a:ext>
            </a:extLst>
          </p:cNvPr>
          <p:cNvSpPr/>
          <p:nvPr/>
        </p:nvSpPr>
        <p:spPr>
          <a:xfrm rot="10800000">
            <a:off x="6600816" y="3751216"/>
            <a:ext cx="237026" cy="477053"/>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38" name="Flecha: hacia abajo 37">
            <a:extLst>
              <a:ext uri="{FF2B5EF4-FFF2-40B4-BE49-F238E27FC236}">
                <a16:creationId xmlns:a16="http://schemas.microsoft.com/office/drawing/2014/main" xmlns="" id="{5E776A2D-92F2-4B7D-873B-5E6A3814386B}"/>
              </a:ext>
            </a:extLst>
          </p:cNvPr>
          <p:cNvSpPr/>
          <p:nvPr/>
        </p:nvSpPr>
        <p:spPr>
          <a:xfrm rot="10800000">
            <a:off x="7020341" y="3781985"/>
            <a:ext cx="237025" cy="1243020"/>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39" name="Flecha: hacia abajo 38">
            <a:extLst>
              <a:ext uri="{FF2B5EF4-FFF2-40B4-BE49-F238E27FC236}">
                <a16:creationId xmlns:a16="http://schemas.microsoft.com/office/drawing/2014/main" xmlns="" id="{FEABEACC-2028-4FDA-B14C-2A9C25187E87}"/>
              </a:ext>
            </a:extLst>
          </p:cNvPr>
          <p:cNvSpPr/>
          <p:nvPr/>
        </p:nvSpPr>
        <p:spPr>
          <a:xfrm rot="10800000">
            <a:off x="8612955" y="3786710"/>
            <a:ext cx="226943" cy="323561"/>
          </a:xfrm>
          <a:prstGeom prst="downArrow">
            <a:avLst>
              <a:gd name="adj1" fmla="val 50000"/>
              <a:gd name="adj2" fmla="val 50000"/>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40" name="Flecha: hacia abajo 39">
            <a:extLst>
              <a:ext uri="{FF2B5EF4-FFF2-40B4-BE49-F238E27FC236}">
                <a16:creationId xmlns:a16="http://schemas.microsoft.com/office/drawing/2014/main" xmlns="" id="{7FB3F319-4CA2-41D8-8666-DC109A0C7E6A}"/>
              </a:ext>
            </a:extLst>
          </p:cNvPr>
          <p:cNvSpPr/>
          <p:nvPr/>
        </p:nvSpPr>
        <p:spPr>
          <a:xfrm rot="10800000">
            <a:off x="9240724" y="3792160"/>
            <a:ext cx="226943" cy="323561"/>
          </a:xfrm>
          <a:prstGeom prst="downArrow">
            <a:avLst>
              <a:gd name="adj1" fmla="val 50000"/>
              <a:gd name="adj2" fmla="val 50000"/>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41" name="Flecha: hacia abajo 40">
            <a:extLst>
              <a:ext uri="{FF2B5EF4-FFF2-40B4-BE49-F238E27FC236}">
                <a16:creationId xmlns:a16="http://schemas.microsoft.com/office/drawing/2014/main" xmlns="" id="{4B16D75C-38B6-4087-B226-2A3465600B72}"/>
              </a:ext>
            </a:extLst>
          </p:cNvPr>
          <p:cNvSpPr/>
          <p:nvPr/>
        </p:nvSpPr>
        <p:spPr>
          <a:xfrm rot="10800000">
            <a:off x="8921798" y="3778984"/>
            <a:ext cx="237025" cy="1243020"/>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42" name="CuadroTexto 41">
            <a:extLst>
              <a:ext uri="{FF2B5EF4-FFF2-40B4-BE49-F238E27FC236}">
                <a16:creationId xmlns:a16="http://schemas.microsoft.com/office/drawing/2014/main" xmlns="" id="{21CAE62D-D603-4AF2-A629-E46C62C77540}"/>
              </a:ext>
            </a:extLst>
          </p:cNvPr>
          <p:cNvSpPr txBox="1"/>
          <p:nvPr/>
        </p:nvSpPr>
        <p:spPr>
          <a:xfrm>
            <a:off x="3852732" y="766688"/>
            <a:ext cx="7551637" cy="338554"/>
          </a:xfrm>
          <a:prstGeom prst="rect">
            <a:avLst/>
          </a:prstGeom>
          <a:solidFill>
            <a:srgbClr val="0070C0"/>
          </a:solidFill>
        </p:spPr>
        <p:txBody>
          <a:bodyPr wrap="square" rtlCol="0">
            <a:spAutoFit/>
          </a:bodyPr>
          <a:lstStyle/>
          <a:p>
            <a:pPr algn="ctr"/>
            <a:r>
              <a:rPr lang="en-US" sz="1600" b="1" dirty="0">
                <a:solidFill>
                  <a:schemeClr val="bg1"/>
                </a:solidFill>
              </a:rPr>
              <a:t>Time Line </a:t>
            </a:r>
            <a:endParaRPr lang="es-MX" sz="1600" b="1" dirty="0">
              <a:solidFill>
                <a:schemeClr val="bg1"/>
              </a:solidFill>
            </a:endParaRPr>
          </a:p>
        </p:txBody>
      </p:sp>
      <p:sp>
        <p:nvSpPr>
          <p:cNvPr id="43" name="Título 1">
            <a:extLst>
              <a:ext uri="{FF2B5EF4-FFF2-40B4-BE49-F238E27FC236}">
                <a16:creationId xmlns:a16="http://schemas.microsoft.com/office/drawing/2014/main" xmlns="" id="{74C01AA5-C283-4D20-B6D7-859018065EFF}"/>
              </a:ext>
            </a:extLst>
          </p:cNvPr>
          <p:cNvSpPr>
            <a:spLocks noGrp="1"/>
          </p:cNvSpPr>
          <p:nvPr>
            <p:ph type="title"/>
          </p:nvPr>
        </p:nvSpPr>
        <p:spPr>
          <a:xfrm>
            <a:off x="252919" y="1123837"/>
            <a:ext cx="2947482" cy="2305163"/>
          </a:xfrm>
        </p:spPr>
        <p:txBody>
          <a:bodyPr>
            <a:normAutofit/>
          </a:bodyPr>
          <a:lstStyle/>
          <a:p>
            <a:r>
              <a:rPr lang="es-MX" sz="3200" dirty="0"/>
              <a:t/>
            </a:r>
            <a:br>
              <a:rPr lang="es-MX" sz="3200" dirty="0"/>
            </a:br>
            <a:r>
              <a:rPr lang="es-MX" sz="3200" dirty="0"/>
              <a:t>PROJECT ´S TIMELINE</a:t>
            </a:r>
            <a:r>
              <a:rPr lang="es-MX" sz="4000" dirty="0"/>
              <a:t/>
            </a:r>
            <a:br>
              <a:rPr lang="es-MX" sz="4000" dirty="0"/>
            </a:br>
            <a:endParaRPr lang="es-MX" sz="4000" dirty="0"/>
          </a:p>
        </p:txBody>
      </p:sp>
      <p:sp>
        <p:nvSpPr>
          <p:cNvPr id="44" name="Marcador de texto 3">
            <a:extLst>
              <a:ext uri="{FF2B5EF4-FFF2-40B4-BE49-F238E27FC236}">
                <a16:creationId xmlns:a16="http://schemas.microsoft.com/office/drawing/2014/main" xmlns="" id="{173E34C6-8DE0-4FBE-BA6D-DAEC6B16DA55}"/>
              </a:ext>
            </a:extLst>
          </p:cNvPr>
          <p:cNvSpPr txBox="1">
            <a:spLocks/>
          </p:cNvSpPr>
          <p:nvPr/>
        </p:nvSpPr>
        <p:spPr>
          <a:xfrm>
            <a:off x="89925" y="3090036"/>
            <a:ext cx="2834640" cy="2321990"/>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1800" dirty="0">
                <a:solidFill>
                  <a:schemeClr val="bg1"/>
                </a:solidFill>
              </a:rPr>
              <a:t>RELEVANT MILESTONES          TO DATE</a:t>
            </a:r>
          </a:p>
        </p:txBody>
      </p:sp>
      <p:sp>
        <p:nvSpPr>
          <p:cNvPr id="46" name="CuadroTexto 45">
            <a:extLst>
              <a:ext uri="{FF2B5EF4-FFF2-40B4-BE49-F238E27FC236}">
                <a16:creationId xmlns:a16="http://schemas.microsoft.com/office/drawing/2014/main" xmlns="" id="{55E1F62D-2A8C-460E-8BC4-02E4D2EB2578}"/>
              </a:ext>
            </a:extLst>
          </p:cNvPr>
          <p:cNvSpPr txBox="1"/>
          <p:nvPr/>
        </p:nvSpPr>
        <p:spPr>
          <a:xfrm>
            <a:off x="9727769" y="6481048"/>
            <a:ext cx="2300594" cy="253916"/>
          </a:xfrm>
          <a:prstGeom prst="rect">
            <a:avLst/>
          </a:prstGeom>
          <a:noFill/>
        </p:spPr>
        <p:txBody>
          <a:bodyPr wrap="square" rtlCol="0">
            <a:spAutoFit/>
          </a:bodyPr>
          <a:lstStyle/>
          <a:p>
            <a:r>
              <a:rPr lang="en-US" sz="1050" dirty="0"/>
              <a:t>*PPP = Public -Private Partnership</a:t>
            </a:r>
            <a:endParaRPr lang="es-MX" sz="1050" dirty="0"/>
          </a:p>
        </p:txBody>
      </p:sp>
    </p:spTree>
    <p:extLst>
      <p:ext uri="{BB962C8B-B14F-4D97-AF65-F5344CB8AC3E}">
        <p14:creationId xmlns:p14="http://schemas.microsoft.com/office/powerpoint/2010/main" val="11690654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AC10557-0A9D-4CC0-A43D-EA6099394D82}"/>
              </a:ext>
            </a:extLst>
          </p:cNvPr>
          <p:cNvSpPr>
            <a:spLocks noGrp="1"/>
          </p:cNvSpPr>
          <p:nvPr>
            <p:ph type="title"/>
          </p:nvPr>
        </p:nvSpPr>
        <p:spPr/>
        <p:txBody>
          <a:bodyPr/>
          <a:lstStyle/>
          <a:p>
            <a:r>
              <a:rPr lang="en-US" dirty="0"/>
              <a:t>PROJECT’S FEASIBILITY VALUATION </a:t>
            </a:r>
            <a:br>
              <a:rPr lang="en-US" dirty="0"/>
            </a:br>
            <a:endParaRPr lang="en-US" dirty="0"/>
          </a:p>
        </p:txBody>
      </p:sp>
      <p:sp>
        <p:nvSpPr>
          <p:cNvPr id="3" name="Marcador de contenido 2">
            <a:extLst>
              <a:ext uri="{FF2B5EF4-FFF2-40B4-BE49-F238E27FC236}">
                <a16:creationId xmlns:a16="http://schemas.microsoft.com/office/drawing/2014/main" xmlns="" id="{B3864E4D-C2D7-4FFC-B10C-2BE6882AD53B}"/>
              </a:ext>
            </a:extLst>
          </p:cNvPr>
          <p:cNvSpPr>
            <a:spLocks noGrp="1"/>
          </p:cNvSpPr>
          <p:nvPr>
            <p:ph idx="1"/>
          </p:nvPr>
        </p:nvSpPr>
        <p:spPr/>
        <p:txBody>
          <a:bodyPr>
            <a:normAutofit fontScale="92500" lnSpcReduction="10000"/>
          </a:bodyPr>
          <a:lstStyle/>
          <a:p>
            <a:pPr marL="357188" indent="-357188">
              <a:buFont typeface="Wingdings" panose="05000000000000000000" pitchFamily="2" charset="2"/>
              <a:buChar char="Ø"/>
            </a:pPr>
            <a:r>
              <a:rPr lang="en-US" dirty="0"/>
              <a:t>In the process for developing the Unsolicited Proposal ( UP) three assessments were made</a:t>
            </a:r>
            <a:endParaRPr lang="es-MX" dirty="0"/>
          </a:p>
          <a:p>
            <a:pPr lvl="1">
              <a:buFont typeface="Wingdings" panose="05000000000000000000" pitchFamily="2" charset="2"/>
              <a:buChar char="ü"/>
            </a:pPr>
            <a:r>
              <a:rPr lang="es-MX" dirty="0"/>
              <a:t>  </a:t>
            </a:r>
            <a:r>
              <a:rPr lang="en-US" dirty="0"/>
              <a:t> Economic and Financial - Blackrock and KPMG</a:t>
            </a:r>
          </a:p>
          <a:p>
            <a:pPr lvl="1">
              <a:buFont typeface="Wingdings" panose="05000000000000000000" pitchFamily="2" charset="2"/>
              <a:buChar char="ü"/>
            </a:pPr>
            <a:r>
              <a:rPr lang="es-MX" dirty="0"/>
              <a:t>  Legal - Galicia &amp; Asociados + De Hoyos</a:t>
            </a:r>
          </a:p>
          <a:p>
            <a:pPr lvl="1">
              <a:buFont typeface="Wingdings" panose="05000000000000000000" pitchFamily="2" charset="2"/>
              <a:buChar char="ü"/>
            </a:pPr>
            <a:r>
              <a:rPr lang="es-MX" dirty="0"/>
              <a:t>  </a:t>
            </a:r>
            <a:r>
              <a:rPr lang="en-US" dirty="0"/>
              <a:t>Technical</a:t>
            </a:r>
            <a:r>
              <a:rPr lang="es-MX" dirty="0"/>
              <a:t> - Prointec, Tool Alfa</a:t>
            </a:r>
          </a:p>
          <a:p>
            <a:pPr marL="357188" indent="-357188">
              <a:buFont typeface="Wingdings" panose="05000000000000000000" pitchFamily="2" charset="2"/>
              <a:buChar char="Ø"/>
            </a:pPr>
            <a:r>
              <a:rPr lang="es-MX" dirty="0"/>
              <a:t>In </a:t>
            </a:r>
            <a:r>
              <a:rPr lang="en-US" dirty="0"/>
              <a:t>the</a:t>
            </a:r>
            <a:r>
              <a:rPr lang="es-MX" dirty="0"/>
              <a:t> UP </a:t>
            </a:r>
            <a:r>
              <a:rPr lang="en-US" dirty="0"/>
              <a:t>analysis</a:t>
            </a:r>
            <a:r>
              <a:rPr lang="es-MX" dirty="0"/>
              <a:t> </a:t>
            </a:r>
            <a:r>
              <a:rPr lang="en-US" dirty="0"/>
              <a:t>process</a:t>
            </a:r>
            <a:r>
              <a:rPr lang="es-MX" dirty="0"/>
              <a:t>, </a:t>
            </a:r>
            <a:r>
              <a:rPr lang="en-US" dirty="0"/>
              <a:t>the Infrastructure Department (</a:t>
            </a:r>
            <a:r>
              <a:rPr lang="en-US" dirty="0" err="1"/>
              <a:t>SIDUE</a:t>
            </a:r>
            <a:r>
              <a:rPr lang="en-US" dirty="0"/>
              <a:t>), the State´s Legal Body, and the Department of Finance (</a:t>
            </a:r>
            <a:r>
              <a:rPr lang="en-US" dirty="0" err="1"/>
              <a:t>SHCP</a:t>
            </a:r>
            <a:r>
              <a:rPr lang="en-US" dirty="0"/>
              <a:t>), studied and approved the viability of the UP calling, therefore, for a </a:t>
            </a:r>
            <a:r>
              <a:rPr lang="es-MX" dirty="0"/>
              <a:t>tender.</a:t>
            </a:r>
          </a:p>
          <a:p>
            <a:pPr marL="357188" indent="-357188">
              <a:buFont typeface="Wingdings" panose="05000000000000000000" pitchFamily="2" charset="2"/>
              <a:buChar char="Ø"/>
            </a:pPr>
            <a:r>
              <a:rPr lang="en-US" dirty="0"/>
              <a:t>The Administrative and Fiscal Agency of BC’s Congress (</a:t>
            </a:r>
            <a:r>
              <a:rPr lang="en-US" dirty="0" err="1"/>
              <a:t>ORFIS</a:t>
            </a:r>
            <a:r>
              <a:rPr lang="en-US" dirty="0"/>
              <a:t>), Congress’ Financial Committee, and finally, Congress itself, through Decree 58,  approved the signing of the PPP Project Contract with the previous condition of approving the maximum amount assigned to the Project (the guarantee).</a:t>
            </a:r>
          </a:p>
          <a:p>
            <a:pPr marL="357188" indent="-357188">
              <a:buFont typeface="Wingdings" panose="05000000000000000000" pitchFamily="2" charset="2"/>
              <a:buChar char="Ø"/>
            </a:pPr>
            <a:r>
              <a:rPr lang="en-US" dirty="0"/>
              <a:t>ORFIS has already produced a positive report for the new decree.</a:t>
            </a:r>
          </a:p>
          <a:p>
            <a:pPr marL="357188" indent="-357188">
              <a:buFont typeface="Wingdings" panose="05000000000000000000" pitchFamily="2" charset="2"/>
              <a:buChar char="Ø"/>
            </a:pPr>
            <a:r>
              <a:rPr lang="en-US" dirty="0"/>
              <a:t>Only Congress’ final approval remains pending, regarding the State’s guarantee need to finance the Project.</a:t>
            </a:r>
            <a:endParaRPr lang="es-MX" dirty="0"/>
          </a:p>
        </p:txBody>
      </p:sp>
      <p:sp>
        <p:nvSpPr>
          <p:cNvPr id="4" name="Marcador de texto 3">
            <a:extLst>
              <a:ext uri="{FF2B5EF4-FFF2-40B4-BE49-F238E27FC236}">
                <a16:creationId xmlns:a16="http://schemas.microsoft.com/office/drawing/2014/main" xmlns="" id="{8EE10215-487B-4E99-AD5F-D39276DFDC47}"/>
              </a:ext>
            </a:extLst>
          </p:cNvPr>
          <p:cNvSpPr>
            <a:spLocks noGrp="1"/>
          </p:cNvSpPr>
          <p:nvPr>
            <p:ph type="body" sz="half" idx="2"/>
          </p:nvPr>
        </p:nvSpPr>
        <p:spPr>
          <a:xfrm>
            <a:off x="341756" y="3482340"/>
            <a:ext cx="3038463" cy="2321990"/>
          </a:xfrm>
        </p:spPr>
        <p:txBody>
          <a:bodyPr>
            <a:normAutofit/>
          </a:bodyPr>
          <a:lstStyle/>
          <a:p>
            <a:pPr marL="285750" indent="-285750">
              <a:buClr>
                <a:schemeClr val="bg1"/>
              </a:buClr>
              <a:buFont typeface="Arial" panose="020B0604020202020204" pitchFamily="34" charset="0"/>
              <a:buChar char="•"/>
            </a:pPr>
            <a:r>
              <a:rPr lang="en-US" sz="1800" dirty="0">
                <a:solidFill>
                  <a:srgbClr val="FFFFFF"/>
                </a:solidFill>
              </a:rPr>
              <a:t>Economic and Financial Assessment</a:t>
            </a:r>
            <a:r>
              <a:rPr lang="es-MX" sz="1800" dirty="0">
                <a:solidFill>
                  <a:srgbClr val="FFFFFF"/>
                </a:solidFill>
              </a:rPr>
              <a:t> </a:t>
            </a:r>
          </a:p>
          <a:p>
            <a:pPr marL="285750" indent="-285750">
              <a:buClr>
                <a:schemeClr val="bg1"/>
              </a:buClr>
              <a:buFont typeface="Arial" panose="020B0604020202020204" pitchFamily="34" charset="0"/>
              <a:buChar char="•"/>
            </a:pPr>
            <a:r>
              <a:rPr lang="es-MX" sz="1800" dirty="0">
                <a:solidFill>
                  <a:srgbClr val="FFFFFF"/>
                </a:solidFill>
              </a:rPr>
              <a:t>Legal </a:t>
            </a:r>
            <a:r>
              <a:rPr lang="en-US" sz="1800" dirty="0">
                <a:solidFill>
                  <a:srgbClr val="FFFFFF"/>
                </a:solidFill>
              </a:rPr>
              <a:t>Assessment</a:t>
            </a:r>
            <a:endParaRPr lang="es-MX" sz="1800" dirty="0"/>
          </a:p>
          <a:p>
            <a:pPr marL="285750" indent="-285750">
              <a:buClr>
                <a:schemeClr val="bg1"/>
              </a:buClr>
              <a:buFont typeface="Arial" panose="020B0604020202020204" pitchFamily="34" charset="0"/>
              <a:buChar char="•"/>
            </a:pPr>
            <a:r>
              <a:rPr lang="en-US" sz="1800" dirty="0">
                <a:solidFill>
                  <a:srgbClr val="FFFFFF"/>
                </a:solidFill>
              </a:rPr>
              <a:t>Technical</a:t>
            </a:r>
            <a:r>
              <a:rPr lang="es-MX" sz="1800" dirty="0">
                <a:solidFill>
                  <a:srgbClr val="FFFFFF"/>
                </a:solidFill>
              </a:rPr>
              <a:t> </a:t>
            </a:r>
            <a:r>
              <a:rPr lang="en-US" sz="1800" dirty="0">
                <a:solidFill>
                  <a:srgbClr val="FFFFFF"/>
                </a:solidFill>
              </a:rPr>
              <a:t>Assessment</a:t>
            </a:r>
            <a:endParaRPr lang="es-MX" sz="1600" dirty="0"/>
          </a:p>
        </p:txBody>
      </p:sp>
      <p:pic>
        <p:nvPicPr>
          <p:cNvPr id="5" name="Shape 66">
            <a:extLst>
              <a:ext uri="{FF2B5EF4-FFF2-40B4-BE49-F238E27FC236}">
                <a16:creationId xmlns:a16="http://schemas.microsoft.com/office/drawing/2014/main" xmlns="" id="{00369F52-5C04-4CE0-8AC1-E85AB2176B85}"/>
              </a:ext>
            </a:extLst>
          </p:cNvPr>
          <p:cNvPicPr preferRelativeResize="0"/>
          <p:nvPr/>
        </p:nvPicPr>
        <p:blipFill>
          <a:blip r:embed="rId2">
            <a:alphaModFix/>
          </a:blip>
          <a:stretch>
            <a:fillRect/>
          </a:stretch>
        </p:blipFill>
        <p:spPr>
          <a:xfrm>
            <a:off x="1736" y="6186838"/>
            <a:ext cx="1306293" cy="671162"/>
          </a:xfrm>
          <a:prstGeom prst="rect">
            <a:avLst/>
          </a:prstGeom>
          <a:noFill/>
          <a:ln>
            <a:noFill/>
          </a:ln>
        </p:spPr>
      </p:pic>
      <p:pic>
        <p:nvPicPr>
          <p:cNvPr id="6" name="Imagen 5">
            <a:extLst>
              <a:ext uri="{FF2B5EF4-FFF2-40B4-BE49-F238E27FC236}">
                <a16:creationId xmlns:a16="http://schemas.microsoft.com/office/drawing/2014/main" xmlns="" id="{80EDC22C-622C-43D1-98EA-588596CC5E2D}"/>
              </a:ext>
            </a:extLst>
          </p:cNvPr>
          <p:cNvPicPr>
            <a:picLocks noChangeAspect="1"/>
          </p:cNvPicPr>
          <p:nvPr/>
        </p:nvPicPr>
        <p:blipFill>
          <a:blip r:embed="rId3"/>
          <a:stretch>
            <a:fillRect/>
          </a:stretch>
        </p:blipFill>
        <p:spPr>
          <a:xfrm>
            <a:off x="1370562" y="6256713"/>
            <a:ext cx="1923933" cy="515484"/>
          </a:xfrm>
          <a:prstGeom prst="rect">
            <a:avLst/>
          </a:prstGeom>
        </p:spPr>
      </p:pic>
    </p:spTree>
    <p:extLst>
      <p:ext uri="{BB962C8B-B14F-4D97-AF65-F5344CB8AC3E}">
        <p14:creationId xmlns:p14="http://schemas.microsoft.com/office/powerpoint/2010/main" val="3936861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ítulo 1">
            <a:extLst>
              <a:ext uri="{FF2B5EF4-FFF2-40B4-BE49-F238E27FC236}">
                <a16:creationId xmlns:a16="http://schemas.microsoft.com/office/drawing/2014/main" xmlns="" id="{AA70870F-6320-444F-80F7-D7FA58B2E769}"/>
              </a:ext>
            </a:extLst>
          </p:cNvPr>
          <p:cNvSpPr>
            <a:spLocks noGrp="1"/>
          </p:cNvSpPr>
          <p:nvPr>
            <p:ph type="title"/>
          </p:nvPr>
        </p:nvSpPr>
        <p:spPr>
          <a:xfrm>
            <a:off x="183080" y="957307"/>
            <a:ext cx="3477601" cy="2377440"/>
          </a:xfrm>
        </p:spPr>
        <p:txBody>
          <a:bodyPr>
            <a:normAutofit fontScale="90000"/>
          </a:bodyPr>
          <a:lstStyle/>
          <a:p>
            <a:r>
              <a:rPr lang="es-MX" dirty="0"/>
              <a:t>PROJECT WITH ITS OWN REVENUE SOURCE</a:t>
            </a:r>
            <a:br>
              <a:rPr lang="es-MX" dirty="0"/>
            </a:br>
            <a:r>
              <a:rPr lang="es-MX" dirty="0"/>
              <a:t>(</a:t>
            </a:r>
            <a:r>
              <a:rPr lang="es-MX" dirty="0" err="1"/>
              <a:t>Toll</a:t>
            </a:r>
            <a:r>
              <a:rPr lang="es-MX" dirty="0"/>
              <a:t> </a:t>
            </a:r>
            <a:r>
              <a:rPr lang="es-MX" dirty="0" err="1"/>
              <a:t>Fee</a:t>
            </a:r>
            <a:r>
              <a:rPr lang="es-MX" dirty="0"/>
              <a:t>) </a:t>
            </a:r>
          </a:p>
        </p:txBody>
      </p:sp>
      <p:sp>
        <p:nvSpPr>
          <p:cNvPr id="33" name="Marcador de texto 3">
            <a:extLst>
              <a:ext uri="{FF2B5EF4-FFF2-40B4-BE49-F238E27FC236}">
                <a16:creationId xmlns:a16="http://schemas.microsoft.com/office/drawing/2014/main" xmlns="" id="{E49BC8D1-63E3-4618-BE8F-268BCBCE8AF4}"/>
              </a:ext>
            </a:extLst>
          </p:cNvPr>
          <p:cNvSpPr txBox="1">
            <a:spLocks/>
          </p:cNvSpPr>
          <p:nvPr/>
        </p:nvSpPr>
        <p:spPr>
          <a:xfrm>
            <a:off x="80969" y="3143667"/>
            <a:ext cx="3037993" cy="2321990"/>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a:buClr>
                <a:schemeClr val="bg1"/>
              </a:buClr>
            </a:pPr>
            <a:r>
              <a:rPr lang="en-US" sz="1800" dirty="0">
                <a:solidFill>
                  <a:schemeClr val="bg1"/>
                </a:solidFill>
              </a:rPr>
              <a:t>The toll fee will cover the payment for the Operator and the surplus will go directly to the Trust .</a:t>
            </a:r>
          </a:p>
          <a:p>
            <a:pPr>
              <a:buClr>
                <a:schemeClr val="bg1"/>
              </a:buClr>
            </a:pPr>
            <a:r>
              <a:rPr lang="en-US" sz="1800" dirty="0">
                <a:solidFill>
                  <a:schemeClr val="bg1"/>
                </a:solidFill>
              </a:rPr>
              <a:t>The BC State´s contribution is limited to guarantee this payment, whose primary source will be the toll fee.</a:t>
            </a:r>
          </a:p>
        </p:txBody>
      </p:sp>
      <p:pic>
        <p:nvPicPr>
          <p:cNvPr id="38" name="Shape 66">
            <a:extLst>
              <a:ext uri="{FF2B5EF4-FFF2-40B4-BE49-F238E27FC236}">
                <a16:creationId xmlns:a16="http://schemas.microsoft.com/office/drawing/2014/main" xmlns="" id="{CE470D83-D168-4146-A8E4-0A4630B108D5}"/>
              </a:ext>
            </a:extLst>
          </p:cNvPr>
          <p:cNvPicPr preferRelativeResize="0"/>
          <p:nvPr/>
        </p:nvPicPr>
        <p:blipFill>
          <a:blip r:embed="rId2">
            <a:alphaModFix/>
          </a:blip>
          <a:stretch>
            <a:fillRect/>
          </a:stretch>
        </p:blipFill>
        <p:spPr>
          <a:xfrm>
            <a:off x="1736" y="6186838"/>
            <a:ext cx="1306293" cy="671162"/>
          </a:xfrm>
          <a:prstGeom prst="rect">
            <a:avLst/>
          </a:prstGeom>
          <a:noFill/>
          <a:ln>
            <a:noFill/>
          </a:ln>
        </p:spPr>
      </p:pic>
      <p:pic>
        <p:nvPicPr>
          <p:cNvPr id="39" name="Imagen 38">
            <a:extLst>
              <a:ext uri="{FF2B5EF4-FFF2-40B4-BE49-F238E27FC236}">
                <a16:creationId xmlns:a16="http://schemas.microsoft.com/office/drawing/2014/main" xmlns="" id="{09CD3108-B8B1-459E-8B6A-DC1E7896D067}"/>
              </a:ext>
            </a:extLst>
          </p:cNvPr>
          <p:cNvPicPr>
            <a:picLocks noChangeAspect="1"/>
          </p:cNvPicPr>
          <p:nvPr/>
        </p:nvPicPr>
        <p:blipFill>
          <a:blip r:embed="rId3"/>
          <a:stretch>
            <a:fillRect/>
          </a:stretch>
        </p:blipFill>
        <p:spPr>
          <a:xfrm>
            <a:off x="1370562" y="6256713"/>
            <a:ext cx="1923933" cy="515484"/>
          </a:xfrm>
          <a:prstGeom prst="rect">
            <a:avLst/>
          </a:prstGeom>
        </p:spPr>
      </p:pic>
      <p:sp>
        <p:nvSpPr>
          <p:cNvPr id="40" name="Marcador de contenido 2">
            <a:extLst>
              <a:ext uri="{FF2B5EF4-FFF2-40B4-BE49-F238E27FC236}">
                <a16:creationId xmlns:a16="http://schemas.microsoft.com/office/drawing/2014/main" xmlns="" id="{25C07A9A-63DB-416A-B1A0-DB86C7BCA795}"/>
              </a:ext>
            </a:extLst>
          </p:cNvPr>
          <p:cNvSpPr>
            <a:spLocks noGrp="1"/>
          </p:cNvSpPr>
          <p:nvPr>
            <p:ph idx="1"/>
          </p:nvPr>
        </p:nvSpPr>
        <p:spPr>
          <a:xfrm>
            <a:off x="3867912" y="868680"/>
            <a:ext cx="7315200" cy="5120640"/>
          </a:xfrm>
        </p:spPr>
        <p:txBody>
          <a:bodyPr>
            <a:normAutofit/>
          </a:bodyPr>
          <a:lstStyle/>
          <a:p>
            <a:pPr marL="357188" indent="-357188">
              <a:buFont typeface="Wingdings" panose="05000000000000000000" pitchFamily="2" charset="2"/>
              <a:buChar char="Ø"/>
            </a:pPr>
            <a:r>
              <a:rPr lang="en-US" dirty="0"/>
              <a:t>We estimate that the “</a:t>
            </a:r>
            <a:r>
              <a:rPr lang="en-US" dirty="0" err="1"/>
              <a:t>Periferico</a:t>
            </a:r>
            <a:r>
              <a:rPr lang="en-US" dirty="0"/>
              <a:t> </a:t>
            </a:r>
            <a:r>
              <a:rPr lang="en-US" dirty="0" err="1"/>
              <a:t>Aeropuerto</a:t>
            </a:r>
            <a:r>
              <a:rPr lang="en-US" dirty="0"/>
              <a:t>” (Airport ring road) will be use daily by 6,000 trucks and by 16,000 cars. </a:t>
            </a:r>
          </a:p>
          <a:p>
            <a:pPr marL="357188" indent="-357188">
              <a:buFont typeface="Wingdings" panose="05000000000000000000" pitchFamily="2" charset="2"/>
              <a:buChar char="Ø"/>
            </a:pPr>
            <a:r>
              <a:rPr lang="en-US" dirty="0"/>
              <a:t>The toll is not yet defined, but it will be between MXN 10,00 to 20,00 (USD 0.50 – 1.00) for cars and for the whole viaduct 4.2 km. long.</a:t>
            </a:r>
          </a:p>
          <a:p>
            <a:pPr marL="357188" indent="-357188">
              <a:buFont typeface="Wingdings" panose="05000000000000000000" pitchFamily="2" charset="2"/>
              <a:buChar char="Ø"/>
            </a:pPr>
            <a:r>
              <a:rPr lang="en-US" dirty="0"/>
              <a:t>Trucks will pay, depending of their axles, between 2.5 – 4.00 times of the car´s toll.</a:t>
            </a:r>
          </a:p>
          <a:p>
            <a:pPr marL="357188" indent="-357188">
              <a:buFont typeface="Wingdings" panose="05000000000000000000" pitchFamily="2" charset="2"/>
              <a:buChar char="Ø"/>
            </a:pPr>
            <a:r>
              <a:rPr lang="en-US" dirty="0"/>
              <a:t>Mexico’s City “Segundo </a:t>
            </a:r>
            <a:r>
              <a:rPr lang="en-US" dirty="0" err="1"/>
              <a:t>Piso</a:t>
            </a:r>
            <a:r>
              <a:rPr lang="en-US" dirty="0"/>
              <a:t>” Ring Road has a fee per Km. of MXN 5.96 (USD 0.30)  </a:t>
            </a:r>
          </a:p>
          <a:p>
            <a:pPr marL="357188" indent="-357188">
              <a:buFont typeface="Wingdings" panose="05000000000000000000" pitchFamily="2" charset="2"/>
              <a:buChar char="Ø"/>
            </a:pPr>
            <a:r>
              <a:rPr lang="en-US" dirty="0"/>
              <a:t>Key Biscayne Bridge, in Miami, has a fee per Km. of MXN 11.26 (USD 0.58)</a:t>
            </a:r>
          </a:p>
          <a:p>
            <a:pPr marL="357188" indent="-357188">
              <a:buFont typeface="Wingdings" panose="05000000000000000000" pitchFamily="2" charset="2"/>
              <a:buChar char="Ø"/>
            </a:pPr>
            <a:r>
              <a:rPr lang="en-US" dirty="0"/>
              <a:t>“</a:t>
            </a:r>
            <a:r>
              <a:rPr lang="en-US" dirty="0" err="1"/>
              <a:t>Periferico</a:t>
            </a:r>
            <a:r>
              <a:rPr lang="en-US" dirty="0"/>
              <a:t> </a:t>
            </a:r>
            <a:r>
              <a:rPr lang="en-US" dirty="0" err="1"/>
              <a:t>Aeropuerto</a:t>
            </a:r>
            <a:r>
              <a:rPr lang="en-US" dirty="0"/>
              <a:t>” fee per Km. will be between MXN 2.38 – 4.76 (USD 0.12 – 0.24)</a:t>
            </a:r>
          </a:p>
          <a:p>
            <a:pPr marL="357188" indent="-357188">
              <a:buFont typeface="Wingdings" panose="05000000000000000000" pitchFamily="2" charset="2"/>
              <a:buChar char="Ø"/>
            </a:pPr>
            <a:endParaRPr lang="en-US" dirty="0"/>
          </a:p>
          <a:p>
            <a:pPr marL="357188" indent="-357188">
              <a:buFont typeface="Wingdings" panose="05000000000000000000" pitchFamily="2" charset="2"/>
              <a:buChar char="Ø"/>
            </a:pPr>
            <a:endParaRPr lang="en-US" dirty="0"/>
          </a:p>
        </p:txBody>
      </p:sp>
    </p:spTree>
    <p:extLst>
      <p:ext uri="{BB962C8B-B14F-4D97-AF65-F5344CB8AC3E}">
        <p14:creationId xmlns:p14="http://schemas.microsoft.com/office/powerpoint/2010/main" val="27061362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ítulo 1">
            <a:extLst>
              <a:ext uri="{FF2B5EF4-FFF2-40B4-BE49-F238E27FC236}">
                <a16:creationId xmlns:a16="http://schemas.microsoft.com/office/drawing/2014/main" xmlns="" id="{04C57289-5BD8-499D-8711-74FD3F189A71}"/>
              </a:ext>
            </a:extLst>
          </p:cNvPr>
          <p:cNvSpPr>
            <a:spLocks noGrp="1"/>
          </p:cNvSpPr>
          <p:nvPr>
            <p:ph type="title"/>
          </p:nvPr>
        </p:nvSpPr>
        <p:spPr>
          <a:xfrm>
            <a:off x="102178" y="330078"/>
            <a:ext cx="3192317" cy="2377440"/>
          </a:xfrm>
        </p:spPr>
        <p:txBody>
          <a:bodyPr>
            <a:normAutofit/>
          </a:bodyPr>
          <a:lstStyle/>
          <a:p>
            <a:r>
              <a:rPr lang="en-US" sz="3200" dirty="0"/>
              <a:t>E</a:t>
            </a:r>
            <a:r>
              <a:rPr lang="es-MX" sz="3200" dirty="0"/>
              <a:t>CONOMIC BENEFITS</a:t>
            </a:r>
          </a:p>
        </p:txBody>
      </p:sp>
      <p:sp>
        <p:nvSpPr>
          <p:cNvPr id="41" name="Marcador de texto 3">
            <a:extLst>
              <a:ext uri="{FF2B5EF4-FFF2-40B4-BE49-F238E27FC236}">
                <a16:creationId xmlns:a16="http://schemas.microsoft.com/office/drawing/2014/main" xmlns="" id="{8DAF7276-BD06-40A3-A290-C4FB113E3BE0}"/>
              </a:ext>
            </a:extLst>
          </p:cNvPr>
          <p:cNvSpPr txBox="1">
            <a:spLocks/>
          </p:cNvSpPr>
          <p:nvPr/>
        </p:nvSpPr>
        <p:spPr>
          <a:xfrm>
            <a:off x="235605" y="2159863"/>
            <a:ext cx="3000304" cy="2321990"/>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a:buClr>
                <a:schemeClr val="bg1"/>
              </a:buClr>
            </a:pPr>
            <a:r>
              <a:rPr lang="en-US" sz="1800" dirty="0">
                <a:solidFill>
                  <a:schemeClr val="bg1"/>
                </a:solidFill>
              </a:rPr>
              <a:t>The project will involve a direct investment in the area of MXN 1,400.00 m. (USD 72.00 m.) over a period of 26 months, creating 600 direct jobs.</a:t>
            </a:r>
            <a:br>
              <a:rPr lang="en-US" sz="1800" dirty="0">
                <a:solidFill>
                  <a:schemeClr val="bg1"/>
                </a:solidFill>
              </a:rPr>
            </a:br>
            <a:endParaRPr lang="en-US" sz="1800" dirty="0">
              <a:solidFill>
                <a:schemeClr val="bg1"/>
              </a:solidFill>
            </a:endParaRPr>
          </a:p>
          <a:p>
            <a:pPr>
              <a:buClr>
                <a:schemeClr val="bg1"/>
              </a:buClr>
            </a:pPr>
            <a:r>
              <a:rPr lang="en-US" sz="1800" dirty="0">
                <a:solidFill>
                  <a:schemeClr val="bg1"/>
                </a:solidFill>
              </a:rPr>
              <a:t>During the 27 years of operation there will be an investment, to maintain and operate the infrastructure, of MXN 1,700.00 m. (USD 87.00 m.) at present value, and will create 50 direct jobs.</a:t>
            </a:r>
            <a:endParaRPr lang="es-MX" sz="1800" dirty="0">
              <a:solidFill>
                <a:schemeClr val="bg1"/>
              </a:solidFill>
            </a:endParaRPr>
          </a:p>
          <a:p>
            <a:endParaRPr lang="es-MX" sz="1800" dirty="0">
              <a:solidFill>
                <a:schemeClr val="bg1"/>
              </a:solidFill>
            </a:endParaRPr>
          </a:p>
        </p:txBody>
      </p:sp>
      <p:sp>
        <p:nvSpPr>
          <p:cNvPr id="43" name="CuadroTexto 42">
            <a:extLst>
              <a:ext uri="{FF2B5EF4-FFF2-40B4-BE49-F238E27FC236}">
                <a16:creationId xmlns:a16="http://schemas.microsoft.com/office/drawing/2014/main" xmlns="" id="{490769C4-637C-4EAC-85EC-A7EC8421BCBC}"/>
              </a:ext>
            </a:extLst>
          </p:cNvPr>
          <p:cNvSpPr txBox="1"/>
          <p:nvPr/>
        </p:nvSpPr>
        <p:spPr>
          <a:xfrm>
            <a:off x="6740079" y="5568769"/>
            <a:ext cx="4764048" cy="1323439"/>
          </a:xfrm>
          <a:prstGeom prst="rect">
            <a:avLst/>
          </a:prstGeom>
          <a:noFill/>
        </p:spPr>
        <p:txBody>
          <a:bodyPr wrap="square" rtlCol="0">
            <a:spAutoFit/>
          </a:bodyPr>
          <a:lstStyle/>
          <a:p>
            <a:pPr marL="285750" indent="-285750">
              <a:buFont typeface="Wingdings" panose="05000000000000000000" pitchFamily="2" charset="2"/>
              <a:buChar char="Ø"/>
            </a:pPr>
            <a:r>
              <a:rPr lang="en-US" sz="1600" dirty="0">
                <a:solidFill>
                  <a:srgbClr val="002060"/>
                </a:solidFill>
              </a:rPr>
              <a:t>Maintenance, Operation and Administration Cost 	MXN 1,300.00</a:t>
            </a:r>
          </a:p>
          <a:p>
            <a:pPr marL="285750" indent="-285750">
              <a:buFont typeface="Wingdings" panose="05000000000000000000" pitchFamily="2" charset="2"/>
              <a:buChar char="Ø"/>
            </a:pPr>
            <a:r>
              <a:rPr lang="en-US" sz="1600" dirty="0">
                <a:solidFill>
                  <a:srgbClr val="002060"/>
                </a:solidFill>
              </a:rPr>
              <a:t>Conservation Cost                                    			MXN     400.00</a:t>
            </a:r>
          </a:p>
          <a:p>
            <a:endParaRPr lang="en-US" sz="1600" dirty="0">
              <a:solidFill>
                <a:srgbClr val="002060"/>
              </a:solidFill>
            </a:endParaRPr>
          </a:p>
        </p:txBody>
      </p:sp>
      <p:pic>
        <p:nvPicPr>
          <p:cNvPr id="44" name="Shape 66">
            <a:extLst>
              <a:ext uri="{FF2B5EF4-FFF2-40B4-BE49-F238E27FC236}">
                <a16:creationId xmlns:a16="http://schemas.microsoft.com/office/drawing/2014/main" xmlns="" id="{6EAC2433-04D5-4F1D-9A3A-A8A94035407A}"/>
              </a:ext>
            </a:extLst>
          </p:cNvPr>
          <p:cNvPicPr preferRelativeResize="0"/>
          <p:nvPr/>
        </p:nvPicPr>
        <p:blipFill>
          <a:blip r:embed="rId2">
            <a:alphaModFix/>
          </a:blip>
          <a:stretch>
            <a:fillRect/>
          </a:stretch>
        </p:blipFill>
        <p:spPr>
          <a:xfrm>
            <a:off x="1736" y="6186838"/>
            <a:ext cx="1306293" cy="671162"/>
          </a:xfrm>
          <a:prstGeom prst="rect">
            <a:avLst/>
          </a:prstGeom>
          <a:noFill/>
          <a:ln>
            <a:noFill/>
          </a:ln>
        </p:spPr>
      </p:pic>
      <p:pic>
        <p:nvPicPr>
          <p:cNvPr id="45" name="Imagen 44">
            <a:extLst>
              <a:ext uri="{FF2B5EF4-FFF2-40B4-BE49-F238E27FC236}">
                <a16:creationId xmlns:a16="http://schemas.microsoft.com/office/drawing/2014/main" xmlns="" id="{C6C5E85C-A0EE-4DE9-9DBB-3351CE247E4D}"/>
              </a:ext>
            </a:extLst>
          </p:cNvPr>
          <p:cNvPicPr>
            <a:picLocks noChangeAspect="1"/>
          </p:cNvPicPr>
          <p:nvPr/>
        </p:nvPicPr>
        <p:blipFill>
          <a:blip r:embed="rId3"/>
          <a:stretch>
            <a:fillRect/>
          </a:stretch>
        </p:blipFill>
        <p:spPr>
          <a:xfrm>
            <a:off x="1370562" y="6256713"/>
            <a:ext cx="1923933" cy="515484"/>
          </a:xfrm>
          <a:prstGeom prst="rect">
            <a:avLst/>
          </a:prstGeom>
        </p:spPr>
      </p:pic>
      <p:grpSp>
        <p:nvGrpSpPr>
          <p:cNvPr id="2" name="Grupo 1">
            <a:extLst>
              <a:ext uri="{FF2B5EF4-FFF2-40B4-BE49-F238E27FC236}">
                <a16:creationId xmlns:a16="http://schemas.microsoft.com/office/drawing/2014/main" xmlns="" id="{539156CA-B257-4077-9634-F968A248F9E7}"/>
              </a:ext>
            </a:extLst>
          </p:cNvPr>
          <p:cNvGrpSpPr/>
          <p:nvPr/>
        </p:nvGrpSpPr>
        <p:grpSpPr>
          <a:xfrm>
            <a:off x="3678616" y="816412"/>
            <a:ext cx="8140932" cy="4560720"/>
            <a:chOff x="3678616" y="816412"/>
            <a:chExt cx="8140932" cy="3614257"/>
          </a:xfrm>
        </p:grpSpPr>
        <p:grpSp>
          <p:nvGrpSpPr>
            <p:cNvPr id="39" name="Grupo 38">
              <a:extLst>
                <a:ext uri="{FF2B5EF4-FFF2-40B4-BE49-F238E27FC236}">
                  <a16:creationId xmlns:a16="http://schemas.microsoft.com/office/drawing/2014/main" xmlns="" id="{1B7757D1-1A00-41ED-8974-5E8BA9B04B88}"/>
                </a:ext>
              </a:extLst>
            </p:cNvPr>
            <p:cNvGrpSpPr/>
            <p:nvPr/>
          </p:nvGrpSpPr>
          <p:grpSpPr>
            <a:xfrm>
              <a:off x="3678616" y="816412"/>
              <a:ext cx="8140932" cy="3614257"/>
              <a:chOff x="3678616" y="824885"/>
              <a:chExt cx="8140932" cy="4351319"/>
            </a:xfrm>
          </p:grpSpPr>
          <p:sp>
            <p:nvSpPr>
              <p:cNvPr id="6" name="Rectángulo 5">
                <a:extLst>
                  <a:ext uri="{FF2B5EF4-FFF2-40B4-BE49-F238E27FC236}">
                    <a16:creationId xmlns:a16="http://schemas.microsoft.com/office/drawing/2014/main" xmlns="" id="{585B6C2B-6308-4339-BD52-17F19B5EC89D}"/>
                  </a:ext>
                </a:extLst>
              </p:cNvPr>
              <p:cNvSpPr/>
              <p:nvPr/>
            </p:nvSpPr>
            <p:spPr>
              <a:xfrm>
                <a:off x="3678616" y="824885"/>
                <a:ext cx="8140932" cy="435131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8" name="Conector recto 7">
                <a:extLst>
                  <a:ext uri="{FF2B5EF4-FFF2-40B4-BE49-F238E27FC236}">
                    <a16:creationId xmlns:a16="http://schemas.microsoft.com/office/drawing/2014/main" xmlns="" id="{399CCDE4-7908-4176-BA39-C1EBE7390C36}"/>
                  </a:ext>
                </a:extLst>
              </p:cNvPr>
              <p:cNvCxnSpPr/>
              <p:nvPr/>
            </p:nvCxnSpPr>
            <p:spPr>
              <a:xfrm flipH="1">
                <a:off x="3954967" y="4595147"/>
                <a:ext cx="7316146" cy="0"/>
              </a:xfrm>
              <a:prstGeom prst="line">
                <a:avLst/>
              </a:prstGeom>
              <a:ln w="57150">
                <a:solidFill>
                  <a:schemeClr val="accent5">
                    <a:lumMod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riángulo isósceles 8">
                <a:extLst>
                  <a:ext uri="{FF2B5EF4-FFF2-40B4-BE49-F238E27FC236}">
                    <a16:creationId xmlns:a16="http://schemas.microsoft.com/office/drawing/2014/main" xmlns="" id="{7285D2C2-309D-4BF1-8CBB-E0110C524DFE}"/>
                  </a:ext>
                </a:extLst>
              </p:cNvPr>
              <p:cNvSpPr/>
              <p:nvPr/>
            </p:nvSpPr>
            <p:spPr>
              <a:xfrm rot="10800000" flipH="1" flipV="1">
                <a:off x="4750173" y="2308498"/>
                <a:ext cx="1374643" cy="2250979"/>
              </a:xfrm>
              <a:prstGeom prst="triangle">
                <a:avLst>
                  <a:gd name="adj" fmla="val 10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CuadroTexto 11">
                <a:extLst>
                  <a:ext uri="{FF2B5EF4-FFF2-40B4-BE49-F238E27FC236}">
                    <a16:creationId xmlns:a16="http://schemas.microsoft.com/office/drawing/2014/main" xmlns="" id="{E61D2578-6068-4188-9558-96057979DDF7}"/>
                  </a:ext>
                </a:extLst>
              </p:cNvPr>
              <p:cNvSpPr txBox="1"/>
              <p:nvPr/>
            </p:nvSpPr>
            <p:spPr>
              <a:xfrm>
                <a:off x="5656862" y="884247"/>
                <a:ext cx="1032655" cy="333488"/>
              </a:xfrm>
              <a:prstGeom prst="rect">
                <a:avLst/>
              </a:prstGeom>
              <a:noFill/>
            </p:spPr>
            <p:txBody>
              <a:bodyPr wrap="none" rtlCol="0">
                <a:spAutoFit/>
              </a:bodyPr>
              <a:lstStyle/>
              <a:p>
                <a:r>
                  <a:rPr lang="en-US" sz="1200"/>
                  <a:t>MXN Millions</a:t>
                </a:r>
              </a:p>
            </p:txBody>
          </p:sp>
          <p:sp>
            <p:nvSpPr>
              <p:cNvPr id="13" name="CuadroTexto 12">
                <a:extLst>
                  <a:ext uri="{FF2B5EF4-FFF2-40B4-BE49-F238E27FC236}">
                    <a16:creationId xmlns:a16="http://schemas.microsoft.com/office/drawing/2014/main" xmlns="" id="{3C05D72F-CE88-40CD-8D3A-C9D327F74E8E}"/>
                  </a:ext>
                </a:extLst>
              </p:cNvPr>
              <p:cNvSpPr txBox="1"/>
              <p:nvPr/>
            </p:nvSpPr>
            <p:spPr>
              <a:xfrm>
                <a:off x="10966025" y="4661225"/>
                <a:ext cx="715324" cy="333488"/>
              </a:xfrm>
              <a:prstGeom prst="rect">
                <a:avLst/>
              </a:prstGeom>
              <a:noFill/>
            </p:spPr>
            <p:txBody>
              <a:bodyPr wrap="none" rtlCol="0">
                <a:spAutoFit/>
              </a:bodyPr>
              <a:lstStyle/>
              <a:p>
                <a:r>
                  <a:rPr lang="en-US" sz="1200"/>
                  <a:t>27  Years</a:t>
                </a:r>
              </a:p>
            </p:txBody>
          </p:sp>
          <p:sp>
            <p:nvSpPr>
              <p:cNvPr id="17" name="CuadroTexto 16">
                <a:extLst>
                  <a:ext uri="{FF2B5EF4-FFF2-40B4-BE49-F238E27FC236}">
                    <a16:creationId xmlns:a16="http://schemas.microsoft.com/office/drawing/2014/main" xmlns="" id="{53CA121C-EFF6-46E3-8F23-76709B1EB762}"/>
                  </a:ext>
                </a:extLst>
              </p:cNvPr>
              <p:cNvSpPr txBox="1"/>
              <p:nvPr/>
            </p:nvSpPr>
            <p:spPr>
              <a:xfrm>
                <a:off x="10420176" y="3521035"/>
                <a:ext cx="1083951" cy="407596"/>
              </a:xfrm>
              <a:prstGeom prst="rect">
                <a:avLst/>
              </a:prstGeom>
              <a:noFill/>
            </p:spPr>
            <p:txBody>
              <a:bodyPr wrap="none" rtlCol="0">
                <a:spAutoFit/>
              </a:bodyPr>
              <a:lstStyle/>
              <a:p>
                <a:r>
                  <a:rPr lang="en-US" sz="1600" dirty="0">
                    <a:solidFill>
                      <a:schemeClr val="accent5">
                        <a:lumMod val="50000"/>
                      </a:schemeClr>
                    </a:solidFill>
                  </a:rPr>
                  <a:t>Guarantee</a:t>
                </a:r>
              </a:p>
            </p:txBody>
          </p:sp>
          <p:sp>
            <p:nvSpPr>
              <p:cNvPr id="23" name="CuadroTexto 22">
                <a:extLst>
                  <a:ext uri="{FF2B5EF4-FFF2-40B4-BE49-F238E27FC236}">
                    <a16:creationId xmlns:a16="http://schemas.microsoft.com/office/drawing/2014/main" xmlns="" id="{639B16EA-8AA8-4875-A0B2-1A4A9B7C7473}"/>
                  </a:ext>
                </a:extLst>
              </p:cNvPr>
              <p:cNvSpPr txBox="1"/>
              <p:nvPr/>
            </p:nvSpPr>
            <p:spPr>
              <a:xfrm>
                <a:off x="5772866" y="3780899"/>
                <a:ext cx="393056" cy="314961"/>
              </a:xfrm>
              <a:prstGeom prst="rect">
                <a:avLst/>
              </a:prstGeom>
              <a:noFill/>
            </p:spPr>
            <p:txBody>
              <a:bodyPr wrap="none" rtlCol="0">
                <a:spAutoFit/>
              </a:bodyPr>
              <a:lstStyle/>
              <a:p>
                <a:r>
                  <a:rPr lang="en-US" sz="1100"/>
                  <a:t>300</a:t>
                </a:r>
              </a:p>
            </p:txBody>
          </p:sp>
          <p:sp>
            <p:nvSpPr>
              <p:cNvPr id="36" name="Triángulo isósceles 35">
                <a:extLst>
                  <a:ext uri="{FF2B5EF4-FFF2-40B4-BE49-F238E27FC236}">
                    <a16:creationId xmlns:a16="http://schemas.microsoft.com/office/drawing/2014/main" xmlns="" id="{C8CDF9EA-966C-49D3-B173-5CAB9AF2BDC0}"/>
                  </a:ext>
                </a:extLst>
              </p:cNvPr>
              <p:cNvSpPr/>
              <p:nvPr/>
            </p:nvSpPr>
            <p:spPr>
              <a:xfrm rot="16200000" flipH="1" flipV="1">
                <a:off x="7431739" y="1064468"/>
                <a:ext cx="2250980" cy="4739041"/>
              </a:xfrm>
              <a:prstGeom prst="triangle">
                <a:avLst>
                  <a:gd name="adj" fmla="val 10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CuadroTexto 25">
                <a:extLst>
                  <a:ext uri="{FF2B5EF4-FFF2-40B4-BE49-F238E27FC236}">
                    <a16:creationId xmlns:a16="http://schemas.microsoft.com/office/drawing/2014/main" xmlns="" id="{CA52848D-741F-438B-8AF6-9CB4DCA9AF24}"/>
                  </a:ext>
                </a:extLst>
              </p:cNvPr>
              <p:cNvSpPr txBox="1"/>
              <p:nvPr/>
            </p:nvSpPr>
            <p:spPr>
              <a:xfrm>
                <a:off x="4105472" y="4717259"/>
                <a:ext cx="1713976" cy="370543"/>
              </a:xfrm>
              <a:prstGeom prst="rect">
                <a:avLst/>
              </a:prstGeom>
              <a:noFill/>
            </p:spPr>
            <p:txBody>
              <a:bodyPr wrap="square" rtlCol="0">
                <a:spAutoFit/>
              </a:bodyPr>
              <a:lstStyle/>
              <a:p>
                <a:r>
                  <a:rPr lang="en-US" sz="1400" b="1">
                    <a:solidFill>
                      <a:srgbClr val="002060"/>
                    </a:solidFill>
                  </a:rPr>
                  <a:t>CONSTRUCTION</a:t>
                </a:r>
              </a:p>
            </p:txBody>
          </p:sp>
          <p:sp>
            <p:nvSpPr>
              <p:cNvPr id="29" name="CuadroTexto 28">
                <a:extLst>
                  <a:ext uri="{FF2B5EF4-FFF2-40B4-BE49-F238E27FC236}">
                    <a16:creationId xmlns:a16="http://schemas.microsoft.com/office/drawing/2014/main" xmlns="" id="{25207543-1C2C-465E-AD2B-549759412F78}"/>
                  </a:ext>
                </a:extLst>
              </p:cNvPr>
              <p:cNvSpPr txBox="1"/>
              <p:nvPr/>
            </p:nvSpPr>
            <p:spPr>
              <a:xfrm>
                <a:off x="7313522" y="4714035"/>
                <a:ext cx="1713976" cy="370543"/>
              </a:xfrm>
              <a:prstGeom prst="rect">
                <a:avLst/>
              </a:prstGeom>
              <a:noFill/>
            </p:spPr>
            <p:txBody>
              <a:bodyPr wrap="square" rtlCol="0">
                <a:spAutoFit/>
              </a:bodyPr>
              <a:lstStyle/>
              <a:p>
                <a:r>
                  <a:rPr lang="en-US" sz="1400" b="1">
                    <a:solidFill>
                      <a:srgbClr val="002060"/>
                    </a:solidFill>
                  </a:rPr>
                  <a:t>OPERATION</a:t>
                </a:r>
              </a:p>
            </p:txBody>
          </p:sp>
          <p:cxnSp>
            <p:nvCxnSpPr>
              <p:cNvPr id="10" name="Conector recto 9">
                <a:extLst>
                  <a:ext uri="{FF2B5EF4-FFF2-40B4-BE49-F238E27FC236}">
                    <a16:creationId xmlns:a16="http://schemas.microsoft.com/office/drawing/2014/main" xmlns="" id="{7C2F48D9-8A5B-4F71-9216-82259C08B75D}"/>
                  </a:ext>
                </a:extLst>
              </p:cNvPr>
              <p:cNvCxnSpPr>
                <a:cxnSpLocks/>
              </p:cNvCxnSpPr>
              <p:nvPr/>
            </p:nvCxnSpPr>
            <p:spPr>
              <a:xfrm flipH="1" flipV="1">
                <a:off x="6160674" y="3977426"/>
                <a:ext cx="4848232" cy="2709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Conector recto 6">
                <a:extLst>
                  <a:ext uri="{FF2B5EF4-FFF2-40B4-BE49-F238E27FC236}">
                    <a16:creationId xmlns:a16="http://schemas.microsoft.com/office/drawing/2014/main" xmlns="" id="{B86C70C9-6952-4487-BEFB-6F0A862FC552}"/>
                  </a:ext>
                </a:extLst>
              </p:cNvPr>
              <p:cNvCxnSpPr/>
              <p:nvPr/>
            </p:nvCxnSpPr>
            <p:spPr>
              <a:xfrm>
                <a:off x="6153038" y="1147379"/>
                <a:ext cx="7636" cy="3630063"/>
              </a:xfrm>
              <a:prstGeom prst="line">
                <a:avLst/>
              </a:prstGeom>
              <a:ln w="57150">
                <a:solidFill>
                  <a:schemeClr val="accent5">
                    <a:lumMod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1" name="Conector recto 20">
              <a:extLst>
                <a:ext uri="{FF2B5EF4-FFF2-40B4-BE49-F238E27FC236}">
                  <a16:creationId xmlns:a16="http://schemas.microsoft.com/office/drawing/2014/main" xmlns="" id="{163E2B53-C398-4193-954C-CAB35DD7CA04}"/>
                </a:ext>
              </a:extLst>
            </p:cNvPr>
            <p:cNvCxnSpPr/>
            <p:nvPr/>
          </p:nvCxnSpPr>
          <p:spPr>
            <a:xfrm flipV="1">
              <a:off x="6199036" y="2048718"/>
              <a:ext cx="4656911" cy="1504810"/>
            </a:xfrm>
            <a:prstGeom prst="line">
              <a:avLst/>
            </a:prstGeom>
            <a:ln>
              <a:solidFill>
                <a:schemeClr val="bg2">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CuadroTexto 23">
              <a:extLst>
                <a:ext uri="{FF2B5EF4-FFF2-40B4-BE49-F238E27FC236}">
                  <a16:creationId xmlns:a16="http://schemas.microsoft.com/office/drawing/2014/main" xmlns="" id="{E4919A5F-631C-497F-9CA6-B64B058C5AF4}"/>
                </a:ext>
              </a:extLst>
            </p:cNvPr>
            <p:cNvSpPr txBox="1"/>
            <p:nvPr/>
          </p:nvSpPr>
          <p:spPr>
            <a:xfrm>
              <a:off x="10271570" y="1620902"/>
              <a:ext cx="947567" cy="276999"/>
            </a:xfrm>
            <a:prstGeom prst="rect">
              <a:avLst/>
            </a:prstGeom>
            <a:noFill/>
          </p:spPr>
          <p:txBody>
            <a:bodyPr wrap="none" rtlCol="0">
              <a:spAutoFit/>
            </a:bodyPr>
            <a:lstStyle/>
            <a:p>
              <a:r>
                <a:rPr lang="es-MX" sz="1200" dirty="0" err="1">
                  <a:solidFill>
                    <a:schemeClr val="accent5">
                      <a:lumMod val="50000"/>
                    </a:schemeClr>
                  </a:solidFill>
                </a:rPr>
                <a:t>Toll</a:t>
              </a:r>
              <a:r>
                <a:rPr lang="es-MX" sz="1200" dirty="0">
                  <a:solidFill>
                    <a:schemeClr val="accent5">
                      <a:lumMod val="50000"/>
                    </a:schemeClr>
                  </a:solidFill>
                </a:rPr>
                <a:t> </a:t>
              </a:r>
              <a:r>
                <a:rPr lang="es-MX" sz="1200" dirty="0" err="1">
                  <a:solidFill>
                    <a:schemeClr val="accent5">
                      <a:lumMod val="50000"/>
                    </a:schemeClr>
                  </a:solidFill>
                </a:rPr>
                <a:t>Income</a:t>
              </a:r>
              <a:endParaRPr lang="es-MX" sz="1200" dirty="0">
                <a:solidFill>
                  <a:schemeClr val="accent5">
                    <a:lumMod val="50000"/>
                  </a:schemeClr>
                </a:solidFill>
              </a:endParaRPr>
            </a:p>
          </p:txBody>
        </p:sp>
        <p:sp>
          <p:nvSpPr>
            <p:cNvPr id="3" name="CuadroTexto 2"/>
            <p:cNvSpPr txBox="1"/>
            <p:nvPr/>
          </p:nvSpPr>
          <p:spPr>
            <a:xfrm>
              <a:off x="4501358" y="3876855"/>
              <a:ext cx="971420" cy="307777"/>
            </a:xfrm>
            <a:prstGeom prst="rect">
              <a:avLst/>
            </a:prstGeom>
            <a:noFill/>
          </p:spPr>
          <p:txBody>
            <a:bodyPr wrap="none" rtlCol="0">
              <a:spAutoFit/>
            </a:bodyPr>
            <a:lstStyle/>
            <a:p>
              <a:r>
                <a:rPr lang="es-MX" sz="1400" dirty="0"/>
                <a:t>20 </a:t>
              </a:r>
              <a:r>
                <a:rPr lang="es-MX" sz="1400" dirty="0" err="1"/>
                <a:t>months</a:t>
              </a:r>
              <a:endParaRPr lang="es-MX" sz="1400" dirty="0"/>
            </a:p>
          </p:txBody>
        </p:sp>
        <p:sp>
          <p:nvSpPr>
            <p:cNvPr id="27" name="CuadroTexto 26"/>
            <p:cNvSpPr txBox="1"/>
            <p:nvPr/>
          </p:nvSpPr>
          <p:spPr>
            <a:xfrm>
              <a:off x="6269007" y="3412244"/>
              <a:ext cx="3889792" cy="261610"/>
            </a:xfrm>
            <a:prstGeom prst="rect">
              <a:avLst/>
            </a:prstGeom>
            <a:noFill/>
          </p:spPr>
          <p:txBody>
            <a:bodyPr wrap="square" rtlCol="0">
              <a:spAutoFit/>
            </a:bodyPr>
            <a:lstStyle/>
            <a:p>
              <a:r>
                <a:rPr lang="es-MX" sz="1050" dirty="0">
                  <a:solidFill>
                    <a:schemeClr val="tx1">
                      <a:lumMod val="75000"/>
                      <a:lumOff val="25000"/>
                    </a:schemeClr>
                  </a:solidFill>
                </a:rPr>
                <a:t>T 1        </a:t>
              </a:r>
              <a:r>
                <a:rPr lang="en-US" sz="1050" dirty="0">
                  <a:solidFill>
                    <a:schemeClr val="tx1">
                      <a:lumMod val="75000"/>
                      <a:lumOff val="25000"/>
                    </a:schemeClr>
                  </a:solidFill>
                </a:rPr>
                <a:t>Infrastructure</a:t>
              </a:r>
              <a:r>
                <a:rPr lang="es-MX" sz="1050" dirty="0">
                  <a:solidFill>
                    <a:schemeClr val="tx1">
                      <a:lumMod val="75000"/>
                      <a:lumOff val="25000"/>
                    </a:schemeClr>
                  </a:solidFill>
                </a:rPr>
                <a:t> </a:t>
              </a:r>
              <a:r>
                <a:rPr lang="en-US" sz="1050" dirty="0">
                  <a:solidFill>
                    <a:schemeClr val="tx1">
                      <a:lumMod val="75000"/>
                      <a:lumOff val="25000"/>
                    </a:schemeClr>
                  </a:solidFill>
                </a:rPr>
                <a:t>Payment</a:t>
              </a:r>
            </a:p>
          </p:txBody>
        </p:sp>
        <p:sp>
          <p:nvSpPr>
            <p:cNvPr id="28" name="CuadroTexto 27"/>
            <p:cNvSpPr txBox="1"/>
            <p:nvPr/>
          </p:nvSpPr>
          <p:spPr>
            <a:xfrm>
              <a:off x="6263843" y="3564735"/>
              <a:ext cx="3889792" cy="261610"/>
            </a:xfrm>
            <a:prstGeom prst="rect">
              <a:avLst/>
            </a:prstGeom>
            <a:noFill/>
          </p:spPr>
          <p:txBody>
            <a:bodyPr wrap="square" rtlCol="0">
              <a:spAutoFit/>
            </a:bodyPr>
            <a:lstStyle/>
            <a:p>
              <a:r>
                <a:rPr lang="es-MX" sz="1050" dirty="0">
                  <a:solidFill>
                    <a:schemeClr val="tx1">
                      <a:lumMod val="75000"/>
                      <a:lumOff val="25000"/>
                    </a:schemeClr>
                  </a:solidFill>
                </a:rPr>
                <a:t>T 2        </a:t>
              </a:r>
              <a:r>
                <a:rPr lang="es-MX" sz="1050" dirty="0" err="1">
                  <a:solidFill>
                    <a:schemeClr val="tx1">
                      <a:lumMod val="75000"/>
                      <a:lumOff val="25000"/>
                    </a:schemeClr>
                  </a:solidFill>
                </a:rPr>
                <a:t>Operation</a:t>
              </a:r>
              <a:r>
                <a:rPr lang="es-MX" sz="1050" dirty="0">
                  <a:solidFill>
                    <a:schemeClr val="tx1">
                      <a:lumMod val="75000"/>
                      <a:lumOff val="25000"/>
                    </a:schemeClr>
                  </a:solidFill>
                </a:rPr>
                <a:t> </a:t>
              </a:r>
              <a:r>
                <a:rPr lang="es-MX" sz="1050" dirty="0" err="1">
                  <a:solidFill>
                    <a:schemeClr val="tx1">
                      <a:lumMod val="75000"/>
                      <a:lumOff val="25000"/>
                    </a:schemeClr>
                  </a:solidFill>
                </a:rPr>
                <a:t>Cost</a:t>
              </a:r>
              <a:r>
                <a:rPr lang="es-MX" sz="1050" dirty="0">
                  <a:solidFill>
                    <a:schemeClr val="tx1">
                      <a:lumMod val="75000"/>
                      <a:lumOff val="25000"/>
                    </a:schemeClr>
                  </a:solidFill>
                </a:rPr>
                <a:t>  </a:t>
              </a:r>
            </a:p>
          </p:txBody>
        </p:sp>
        <p:sp>
          <p:nvSpPr>
            <p:cNvPr id="30" name="CuadroTexto 29"/>
            <p:cNvSpPr txBox="1"/>
            <p:nvPr/>
          </p:nvSpPr>
          <p:spPr>
            <a:xfrm>
              <a:off x="6266889" y="3714917"/>
              <a:ext cx="3889792" cy="261610"/>
            </a:xfrm>
            <a:prstGeom prst="rect">
              <a:avLst/>
            </a:prstGeom>
            <a:noFill/>
          </p:spPr>
          <p:txBody>
            <a:bodyPr wrap="square" rtlCol="0">
              <a:spAutoFit/>
            </a:bodyPr>
            <a:lstStyle/>
            <a:p>
              <a:r>
                <a:rPr lang="es-MX" sz="1050" dirty="0">
                  <a:solidFill>
                    <a:schemeClr val="tx1">
                      <a:lumMod val="75000"/>
                      <a:lumOff val="25000"/>
                    </a:schemeClr>
                  </a:solidFill>
                </a:rPr>
                <a:t>T 3        </a:t>
              </a:r>
              <a:r>
                <a:rPr lang="en-US" sz="1050" dirty="0">
                  <a:solidFill>
                    <a:schemeClr val="tx1">
                      <a:lumMod val="75000"/>
                      <a:lumOff val="25000"/>
                    </a:schemeClr>
                  </a:solidFill>
                </a:rPr>
                <a:t>Right</a:t>
              </a:r>
              <a:r>
                <a:rPr lang="es-MX" sz="1050" dirty="0">
                  <a:solidFill>
                    <a:schemeClr val="tx1">
                      <a:lumMod val="75000"/>
                      <a:lumOff val="25000"/>
                    </a:schemeClr>
                  </a:solidFill>
                </a:rPr>
                <a:t> </a:t>
              </a:r>
              <a:r>
                <a:rPr lang="en-US" sz="1050" dirty="0">
                  <a:solidFill>
                    <a:schemeClr val="tx1">
                      <a:lumMod val="75000"/>
                      <a:lumOff val="25000"/>
                    </a:schemeClr>
                  </a:solidFill>
                </a:rPr>
                <a:t>of</a:t>
              </a:r>
              <a:r>
                <a:rPr lang="es-MX" sz="1050" dirty="0">
                  <a:solidFill>
                    <a:schemeClr val="tx1">
                      <a:lumMod val="75000"/>
                      <a:lumOff val="25000"/>
                    </a:schemeClr>
                  </a:solidFill>
                </a:rPr>
                <a:t> </a:t>
              </a:r>
              <a:r>
                <a:rPr lang="en-US" sz="1050" dirty="0">
                  <a:solidFill>
                    <a:schemeClr val="tx1">
                      <a:lumMod val="75000"/>
                      <a:lumOff val="25000"/>
                    </a:schemeClr>
                  </a:solidFill>
                </a:rPr>
                <a:t>Way</a:t>
              </a:r>
              <a:r>
                <a:rPr lang="es-MX" sz="1050" dirty="0">
                  <a:solidFill>
                    <a:schemeClr val="tx1">
                      <a:lumMod val="75000"/>
                      <a:lumOff val="25000"/>
                    </a:schemeClr>
                  </a:solidFill>
                </a:rPr>
                <a:t> </a:t>
              </a:r>
              <a:r>
                <a:rPr lang="en-US" sz="1050" dirty="0">
                  <a:solidFill>
                    <a:schemeClr val="tx1">
                      <a:lumMod val="75000"/>
                      <a:lumOff val="25000"/>
                    </a:schemeClr>
                  </a:solidFill>
                </a:rPr>
                <a:t>Payment</a:t>
              </a:r>
            </a:p>
          </p:txBody>
        </p:sp>
        <p:cxnSp>
          <p:nvCxnSpPr>
            <p:cNvPr id="31" name="Conector recto 30">
              <a:extLst>
                <a:ext uri="{FF2B5EF4-FFF2-40B4-BE49-F238E27FC236}">
                  <a16:creationId xmlns:a16="http://schemas.microsoft.com/office/drawing/2014/main" xmlns="" id="{7C2F48D9-8A5B-4F71-9216-82259C08B75D}"/>
                </a:ext>
              </a:extLst>
            </p:cNvPr>
            <p:cNvCxnSpPr>
              <a:cxnSpLocks/>
            </p:cNvCxnSpPr>
            <p:nvPr/>
          </p:nvCxnSpPr>
          <p:spPr>
            <a:xfrm flipH="1" flipV="1">
              <a:off x="6168694" y="3617550"/>
              <a:ext cx="2843292" cy="5302"/>
            </a:xfrm>
            <a:prstGeom prst="line">
              <a:avLst/>
            </a:prstGeom>
            <a:ln w="9525" cap="flat" cmpd="sng" algn="ctr">
              <a:solidFill>
                <a:schemeClr val="bg1">
                  <a:lumMod val="65000"/>
                </a:schemeClr>
              </a:solidFill>
              <a:prstDash val="lgDash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Conector recto 31">
              <a:extLst>
                <a:ext uri="{FF2B5EF4-FFF2-40B4-BE49-F238E27FC236}">
                  <a16:creationId xmlns:a16="http://schemas.microsoft.com/office/drawing/2014/main" xmlns="" id="{7C2F48D9-8A5B-4F71-9216-82259C08B75D}"/>
                </a:ext>
              </a:extLst>
            </p:cNvPr>
            <p:cNvCxnSpPr>
              <a:cxnSpLocks/>
            </p:cNvCxnSpPr>
            <p:nvPr/>
          </p:nvCxnSpPr>
          <p:spPr>
            <a:xfrm flipH="1" flipV="1">
              <a:off x="6177666" y="3769950"/>
              <a:ext cx="2843292" cy="5302"/>
            </a:xfrm>
            <a:prstGeom prst="line">
              <a:avLst/>
            </a:prstGeom>
            <a:ln w="9525" cap="flat" cmpd="sng" algn="ctr">
              <a:solidFill>
                <a:schemeClr val="bg1">
                  <a:lumMod val="65000"/>
                </a:schemeClr>
              </a:solidFill>
              <a:prstDash val="lgDash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aphicFrame>
        <p:nvGraphicFramePr>
          <p:cNvPr id="11" name="Tabla 10">
            <a:extLst>
              <a:ext uri="{FF2B5EF4-FFF2-40B4-BE49-F238E27FC236}">
                <a16:creationId xmlns:a16="http://schemas.microsoft.com/office/drawing/2014/main" xmlns="" id="{67F78C0E-5D8E-4391-927C-DFD971E948BE}"/>
              </a:ext>
            </a:extLst>
          </p:cNvPr>
          <p:cNvGraphicFramePr>
            <a:graphicFrameLocks noGrp="1"/>
          </p:cNvGraphicFramePr>
          <p:nvPr>
            <p:extLst>
              <p:ext uri="{D42A27DB-BD31-4B8C-83A1-F6EECF244321}">
                <p14:modId xmlns:p14="http://schemas.microsoft.com/office/powerpoint/2010/main" val="2908981506"/>
              </p:ext>
            </p:extLst>
          </p:nvPr>
        </p:nvGraphicFramePr>
        <p:xfrm>
          <a:off x="3678616" y="5663510"/>
          <a:ext cx="3010901" cy="253365"/>
        </p:xfrm>
        <a:graphic>
          <a:graphicData uri="http://schemas.openxmlformats.org/drawingml/2006/table">
            <a:tbl>
              <a:tblPr/>
              <a:tblGrid>
                <a:gridCol w="1766212">
                  <a:extLst>
                    <a:ext uri="{9D8B030D-6E8A-4147-A177-3AD203B41FA5}">
                      <a16:colId xmlns:a16="http://schemas.microsoft.com/office/drawing/2014/main" xmlns="" val="2126023632"/>
                    </a:ext>
                  </a:extLst>
                </a:gridCol>
                <a:gridCol w="1244689">
                  <a:extLst>
                    <a:ext uri="{9D8B030D-6E8A-4147-A177-3AD203B41FA5}">
                      <a16:colId xmlns:a16="http://schemas.microsoft.com/office/drawing/2014/main" xmlns="" val="1067097432"/>
                    </a:ext>
                  </a:extLst>
                </a:gridCol>
              </a:tblGrid>
              <a:tr h="206054">
                <a:tc>
                  <a:txBody>
                    <a:bodyPr/>
                    <a:lstStyle/>
                    <a:p>
                      <a:pPr algn="l" fontAlgn="b"/>
                      <a:r>
                        <a:rPr lang="es-MX" sz="1600" b="1" i="0" u="none" strike="noStrike" dirty="0">
                          <a:solidFill>
                            <a:srgbClr val="0070C0"/>
                          </a:solidFill>
                          <a:effectLst/>
                          <a:latin typeface="Calibri" panose="020F0502020204030204" pitchFamily="34" charset="0"/>
                        </a:rPr>
                        <a:t>Total </a:t>
                      </a:r>
                      <a:r>
                        <a:rPr lang="en-US" sz="1600" b="1" i="0" u="none" strike="noStrike" noProof="0" dirty="0">
                          <a:solidFill>
                            <a:srgbClr val="0070C0"/>
                          </a:solidFill>
                          <a:effectLst/>
                          <a:latin typeface="Calibri" panose="020F0502020204030204" pitchFamily="34" charset="0"/>
                        </a:rPr>
                        <a:t>CAPEX</a:t>
                      </a:r>
                    </a:p>
                  </a:txBody>
                  <a:tcPr marL="9525" marR="9525" marT="9525" marB="0" anchor="b">
                    <a:lnL w="6350" cap="flat" cmpd="sng" algn="ctr">
                      <a:noFill/>
                      <a:prstDash val="solid"/>
                      <a:round/>
                      <a:headEnd type="none" w="med" len="med"/>
                      <a:tailEnd type="none" w="med" len="med"/>
                    </a:lnL>
                    <a:lnR>
                      <a:noFill/>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MX" sz="1600" b="1" i="0" u="none" strike="noStrike" dirty="0">
                          <a:solidFill>
                            <a:srgbClr val="0070C0"/>
                          </a:solidFill>
                          <a:effectLst/>
                          <a:latin typeface="Calibri" panose="020F0502020204030204" pitchFamily="34" charset="0"/>
                        </a:rPr>
                        <a:t>MXN 1,400.00</a:t>
                      </a:r>
                    </a:p>
                  </a:txBody>
                  <a:tcPr marL="9525" marR="9525" marT="9525" marB="0" anchor="b">
                    <a:lnL>
                      <a:noFill/>
                    </a:lnL>
                    <a:lnR w="6350" cap="flat" cmpd="sng" algn="ctr">
                      <a:no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643148177"/>
                  </a:ext>
                </a:extLst>
              </a:tr>
            </a:tbl>
          </a:graphicData>
        </a:graphic>
      </p:graphicFrame>
    </p:spTree>
    <p:extLst>
      <p:ext uri="{BB962C8B-B14F-4D97-AF65-F5344CB8AC3E}">
        <p14:creationId xmlns:p14="http://schemas.microsoft.com/office/powerpoint/2010/main" val="5304595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B323B83-DBE9-4324-884A-1459786B7539}"/>
              </a:ext>
            </a:extLst>
          </p:cNvPr>
          <p:cNvSpPr>
            <a:spLocks noGrp="1"/>
          </p:cNvSpPr>
          <p:nvPr>
            <p:ph type="title"/>
          </p:nvPr>
        </p:nvSpPr>
        <p:spPr>
          <a:xfrm>
            <a:off x="239271" y="1123837"/>
            <a:ext cx="2947482" cy="4601183"/>
          </a:xfrm>
        </p:spPr>
        <p:txBody>
          <a:bodyPr>
            <a:noAutofit/>
          </a:bodyPr>
          <a:lstStyle/>
          <a:p>
            <a:r>
              <a:rPr lang="es-MX" sz="2800" b="1" dirty="0"/>
              <a:t>PPP ORGANIZATION’S  CHART</a:t>
            </a:r>
            <a:r>
              <a:rPr lang="es-MX" sz="2000" dirty="0"/>
              <a:t/>
            </a:r>
            <a:br>
              <a:rPr lang="es-MX" sz="2000" dirty="0"/>
            </a:br>
            <a:r>
              <a:rPr lang="es-MX" sz="2000" dirty="0"/>
              <a:t/>
            </a:r>
            <a:br>
              <a:rPr lang="es-MX" sz="2000" dirty="0"/>
            </a:br>
            <a:endParaRPr lang="es-MX" sz="2000" dirty="0"/>
          </a:p>
        </p:txBody>
      </p:sp>
      <p:pic>
        <p:nvPicPr>
          <p:cNvPr id="5" name="Shape 66">
            <a:extLst>
              <a:ext uri="{FF2B5EF4-FFF2-40B4-BE49-F238E27FC236}">
                <a16:creationId xmlns:a16="http://schemas.microsoft.com/office/drawing/2014/main" xmlns="" id="{C206E743-297E-4124-8372-E8E032BEDC15}"/>
              </a:ext>
            </a:extLst>
          </p:cNvPr>
          <p:cNvPicPr preferRelativeResize="0"/>
          <p:nvPr/>
        </p:nvPicPr>
        <p:blipFill>
          <a:blip r:embed="rId2">
            <a:alphaModFix/>
          </a:blip>
          <a:stretch>
            <a:fillRect/>
          </a:stretch>
        </p:blipFill>
        <p:spPr>
          <a:xfrm>
            <a:off x="1736" y="6186838"/>
            <a:ext cx="1306293" cy="671162"/>
          </a:xfrm>
          <a:prstGeom prst="rect">
            <a:avLst/>
          </a:prstGeom>
          <a:noFill/>
          <a:ln>
            <a:noFill/>
          </a:ln>
        </p:spPr>
      </p:pic>
      <p:pic>
        <p:nvPicPr>
          <p:cNvPr id="6" name="Imagen 5">
            <a:extLst>
              <a:ext uri="{FF2B5EF4-FFF2-40B4-BE49-F238E27FC236}">
                <a16:creationId xmlns:a16="http://schemas.microsoft.com/office/drawing/2014/main" xmlns="" id="{7B0D4C7B-26A3-4F6A-9F9D-22E6D0E082F0}"/>
              </a:ext>
            </a:extLst>
          </p:cNvPr>
          <p:cNvPicPr>
            <a:picLocks noChangeAspect="1"/>
          </p:cNvPicPr>
          <p:nvPr/>
        </p:nvPicPr>
        <p:blipFill>
          <a:blip r:embed="rId3"/>
          <a:stretch>
            <a:fillRect/>
          </a:stretch>
        </p:blipFill>
        <p:spPr>
          <a:xfrm>
            <a:off x="1370562" y="6256713"/>
            <a:ext cx="1923933" cy="515484"/>
          </a:xfrm>
          <a:prstGeom prst="rect">
            <a:avLst/>
          </a:prstGeom>
        </p:spPr>
      </p:pic>
      <p:sp>
        <p:nvSpPr>
          <p:cNvPr id="9" name="Rectángulo 8"/>
          <p:cNvSpPr/>
          <p:nvPr/>
        </p:nvSpPr>
        <p:spPr>
          <a:xfrm>
            <a:off x="3655622" y="862602"/>
            <a:ext cx="2262779" cy="797374"/>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s-MX" b="1" dirty="0">
                <a:solidFill>
                  <a:srgbClr val="C00000"/>
                </a:solidFill>
              </a:rPr>
              <a:t>MASTER TRUST</a:t>
            </a:r>
          </a:p>
          <a:p>
            <a:pPr algn="ctr"/>
            <a:r>
              <a:rPr lang="es-MX" b="1" dirty="0">
                <a:solidFill>
                  <a:srgbClr val="C00000"/>
                </a:solidFill>
              </a:rPr>
              <a:t>2% s/</a:t>
            </a:r>
            <a:r>
              <a:rPr lang="en-US" b="1" dirty="0" err="1">
                <a:solidFill>
                  <a:srgbClr val="C00000"/>
                </a:solidFill>
              </a:rPr>
              <a:t>payro</a:t>
            </a:r>
            <a:r>
              <a:rPr lang="es-MX" b="1" dirty="0">
                <a:solidFill>
                  <a:srgbClr val="C00000"/>
                </a:solidFill>
              </a:rPr>
              <a:t>ll</a:t>
            </a:r>
          </a:p>
        </p:txBody>
      </p:sp>
      <p:pic>
        <p:nvPicPr>
          <p:cNvPr id="10" name="Imagen 9">
            <a:extLst>
              <a:ext uri="{FF2B5EF4-FFF2-40B4-BE49-F238E27FC236}">
                <a16:creationId xmlns:a16="http://schemas.microsoft.com/office/drawing/2014/main" xmlns="" id="{7B0D4C7B-26A3-4F6A-9F9D-22E6D0E082F0}"/>
              </a:ext>
            </a:extLst>
          </p:cNvPr>
          <p:cNvPicPr>
            <a:picLocks noChangeAspect="1"/>
          </p:cNvPicPr>
          <p:nvPr/>
        </p:nvPicPr>
        <p:blipFill>
          <a:blip r:embed="rId3"/>
          <a:stretch>
            <a:fillRect/>
          </a:stretch>
        </p:blipFill>
        <p:spPr>
          <a:xfrm>
            <a:off x="6753617" y="812566"/>
            <a:ext cx="2262779" cy="897446"/>
          </a:xfrm>
          <a:prstGeom prst="rect">
            <a:avLst/>
          </a:prstGeom>
          <a:ln>
            <a:noFill/>
          </a:ln>
          <a:effectLst>
            <a:outerShdw blurRad="292100" dist="139700" dir="2700000" algn="tl" rotWithShape="0">
              <a:srgbClr val="333333">
                <a:alpha val="65000"/>
              </a:srgbClr>
            </a:outerShdw>
          </a:effectLst>
        </p:spPr>
      </p:pic>
      <p:cxnSp>
        <p:nvCxnSpPr>
          <p:cNvPr id="12" name="Conector recto 11"/>
          <p:cNvCxnSpPr>
            <a:cxnSpLocks/>
            <a:stCxn id="9" idx="3"/>
            <a:endCxn id="10" idx="1"/>
          </p:cNvCxnSpPr>
          <p:nvPr/>
        </p:nvCxnSpPr>
        <p:spPr>
          <a:xfrm>
            <a:off x="5918401" y="1261289"/>
            <a:ext cx="835216" cy="0"/>
          </a:xfrm>
          <a:prstGeom prst="line">
            <a:avLst/>
          </a:prstGeom>
          <a:ln w="28575">
            <a:solidFill>
              <a:srgbClr val="0070C0"/>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Rectángulo 12"/>
          <p:cNvSpPr/>
          <p:nvPr/>
        </p:nvSpPr>
        <p:spPr>
          <a:xfrm>
            <a:off x="6952016" y="2631439"/>
            <a:ext cx="1881988" cy="677110"/>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sz="2000" b="1" dirty="0">
                <a:solidFill>
                  <a:schemeClr val="bg1"/>
                </a:solidFill>
              </a:rPr>
              <a:t>PPP </a:t>
            </a:r>
            <a:r>
              <a:rPr lang="es-MX" sz="2000" b="1" dirty="0" err="1">
                <a:solidFill>
                  <a:schemeClr val="bg1"/>
                </a:solidFill>
              </a:rPr>
              <a:t>Contract</a:t>
            </a:r>
            <a:endParaRPr lang="es-MX" sz="2000" b="1" dirty="0">
              <a:solidFill>
                <a:schemeClr val="bg1"/>
              </a:solidFill>
            </a:endParaRPr>
          </a:p>
        </p:txBody>
      </p:sp>
      <p:sp>
        <p:nvSpPr>
          <p:cNvPr id="15" name="Rectángulo 14"/>
          <p:cNvSpPr/>
          <p:nvPr/>
        </p:nvSpPr>
        <p:spPr>
          <a:xfrm>
            <a:off x="9407915" y="3953438"/>
            <a:ext cx="2171532" cy="900753"/>
          </a:xfrm>
          <a:prstGeom prst="rect">
            <a:avLst/>
          </a:prstGeom>
          <a:ln w="38100"/>
        </p:spPr>
        <p:style>
          <a:lnRef idx="2">
            <a:schemeClr val="accent3"/>
          </a:lnRef>
          <a:fillRef idx="1">
            <a:schemeClr val="lt1"/>
          </a:fillRef>
          <a:effectRef idx="0">
            <a:schemeClr val="accent3"/>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s-MX" b="1" dirty="0">
                <a:ln/>
                <a:solidFill>
                  <a:schemeClr val="accent3"/>
                </a:solidFill>
              </a:rPr>
              <a:t>FINANCING</a:t>
            </a:r>
          </a:p>
          <a:p>
            <a:pPr algn="ctr"/>
            <a:endParaRPr lang="es-MX" b="1" dirty="0">
              <a:ln/>
              <a:solidFill>
                <a:schemeClr val="accent3"/>
              </a:solidFill>
            </a:endParaRPr>
          </a:p>
        </p:txBody>
      </p:sp>
      <p:pic>
        <p:nvPicPr>
          <p:cNvPr id="17" name="Imagen 16"/>
          <p:cNvPicPr>
            <a:picLocks noChangeAspect="1"/>
          </p:cNvPicPr>
          <p:nvPr/>
        </p:nvPicPr>
        <p:blipFill>
          <a:blip r:embed="rId4"/>
          <a:stretch>
            <a:fillRect/>
          </a:stretch>
        </p:blipFill>
        <p:spPr>
          <a:xfrm>
            <a:off x="10493681" y="4575669"/>
            <a:ext cx="1033367" cy="163727"/>
          </a:xfrm>
          <a:prstGeom prst="rect">
            <a:avLst/>
          </a:prstGeom>
        </p:spPr>
      </p:pic>
      <p:pic>
        <p:nvPicPr>
          <p:cNvPr id="18" name="Imagen 17"/>
          <p:cNvPicPr>
            <a:picLocks noChangeAspect="1"/>
          </p:cNvPicPr>
          <p:nvPr/>
        </p:nvPicPr>
        <p:blipFill>
          <a:blip r:embed="rId5"/>
          <a:stretch>
            <a:fillRect/>
          </a:stretch>
        </p:blipFill>
        <p:spPr>
          <a:xfrm>
            <a:off x="9510765" y="4507466"/>
            <a:ext cx="1006667" cy="243075"/>
          </a:xfrm>
          <a:prstGeom prst="rect">
            <a:avLst/>
          </a:prstGeom>
        </p:spPr>
      </p:pic>
      <p:sp>
        <p:nvSpPr>
          <p:cNvPr id="21" name="Rectángulo 20"/>
          <p:cNvSpPr/>
          <p:nvPr/>
        </p:nvSpPr>
        <p:spPr>
          <a:xfrm>
            <a:off x="3478492" y="2461216"/>
            <a:ext cx="1308515" cy="79737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MX" sz="2000" b="1" dirty="0">
                <a:solidFill>
                  <a:schemeClr val="bg1"/>
                </a:solidFill>
              </a:rPr>
              <a:t>TOLL FEE</a:t>
            </a:r>
          </a:p>
          <a:p>
            <a:pPr algn="ctr"/>
            <a:r>
              <a:rPr lang="es-MX" sz="2000" b="1" dirty="0">
                <a:solidFill>
                  <a:schemeClr val="bg1"/>
                </a:solidFill>
              </a:rPr>
              <a:t>$$$</a:t>
            </a:r>
          </a:p>
        </p:txBody>
      </p:sp>
      <p:sp>
        <p:nvSpPr>
          <p:cNvPr id="22" name="Rectángulo 21"/>
          <p:cNvSpPr/>
          <p:nvPr/>
        </p:nvSpPr>
        <p:spPr>
          <a:xfrm>
            <a:off x="3802102" y="3953439"/>
            <a:ext cx="1969820" cy="900753"/>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ln w="0"/>
                <a:solidFill>
                  <a:schemeClr val="accent1"/>
                </a:solidFill>
                <a:effectLst>
                  <a:outerShdw blurRad="38100" dist="25400" dir="5400000" algn="ctr" rotWithShape="0">
                    <a:srgbClr val="6E747A">
                      <a:alpha val="43000"/>
                    </a:srgbClr>
                  </a:outerShdw>
                </a:effectLst>
              </a:rPr>
              <a:t>P</a:t>
            </a:r>
            <a:r>
              <a:rPr lang="es-MX" b="1" dirty="0">
                <a:ln w="0"/>
                <a:solidFill>
                  <a:schemeClr val="accent1"/>
                </a:solidFill>
                <a:effectLst>
                  <a:outerShdw blurRad="38100" dist="25400" dir="5400000" algn="ctr" rotWithShape="0">
                    <a:srgbClr val="6E747A">
                      <a:alpha val="43000"/>
                    </a:srgbClr>
                  </a:outerShdw>
                </a:effectLst>
              </a:rPr>
              <a:t>ROJECT’S TRUST</a:t>
            </a:r>
          </a:p>
        </p:txBody>
      </p:sp>
      <p:cxnSp>
        <p:nvCxnSpPr>
          <p:cNvPr id="23" name="Conector recto 22"/>
          <p:cNvCxnSpPr>
            <a:cxnSpLocks/>
            <a:stCxn id="10" idx="2"/>
            <a:endCxn id="13" idx="0"/>
          </p:cNvCxnSpPr>
          <p:nvPr/>
        </p:nvCxnSpPr>
        <p:spPr>
          <a:xfrm>
            <a:off x="7885007" y="1710012"/>
            <a:ext cx="8003" cy="921427"/>
          </a:xfrm>
          <a:prstGeom prst="line">
            <a:avLst/>
          </a:prstGeom>
          <a:ln w="28575">
            <a:solidFill>
              <a:srgbClr val="0070C0"/>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Conector recto 25"/>
          <p:cNvCxnSpPr>
            <a:cxnSpLocks/>
          </p:cNvCxnSpPr>
          <p:nvPr/>
        </p:nvCxnSpPr>
        <p:spPr>
          <a:xfrm>
            <a:off x="4151604" y="3258590"/>
            <a:ext cx="654262" cy="694849"/>
          </a:xfrm>
          <a:prstGeom prst="line">
            <a:avLst/>
          </a:prstGeom>
          <a:ln w="38100">
            <a:solidFill>
              <a:srgbClr val="FFC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Conector recto 28"/>
          <p:cNvCxnSpPr>
            <a:stCxn id="22" idx="3"/>
            <a:endCxn id="14" idx="1"/>
          </p:cNvCxnSpPr>
          <p:nvPr/>
        </p:nvCxnSpPr>
        <p:spPr>
          <a:xfrm>
            <a:off x="5771922" y="4403816"/>
            <a:ext cx="1363636" cy="0"/>
          </a:xfrm>
          <a:prstGeom prst="line">
            <a:avLst/>
          </a:prstGeom>
          <a:ln w="28575">
            <a:solidFill>
              <a:srgbClr val="0070C0"/>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Conector recto 31"/>
          <p:cNvCxnSpPr>
            <a:cxnSpLocks/>
            <a:stCxn id="14" idx="3"/>
            <a:endCxn id="15" idx="1"/>
          </p:cNvCxnSpPr>
          <p:nvPr/>
        </p:nvCxnSpPr>
        <p:spPr>
          <a:xfrm flipV="1">
            <a:off x="8650463" y="4403815"/>
            <a:ext cx="757452" cy="1"/>
          </a:xfrm>
          <a:prstGeom prst="line">
            <a:avLst/>
          </a:prstGeom>
          <a:ln w="28575">
            <a:solidFill>
              <a:srgbClr val="0070C0"/>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Conector recto 35"/>
          <p:cNvCxnSpPr>
            <a:cxnSpLocks/>
            <a:stCxn id="13" idx="2"/>
            <a:endCxn id="14" idx="0"/>
          </p:cNvCxnSpPr>
          <p:nvPr/>
        </p:nvCxnSpPr>
        <p:spPr>
          <a:xfrm>
            <a:off x="7893010" y="3308549"/>
            <a:ext cx="1" cy="644890"/>
          </a:xfrm>
          <a:prstGeom prst="line">
            <a:avLst/>
          </a:prstGeom>
          <a:ln w="28575">
            <a:solidFill>
              <a:srgbClr val="0070C0"/>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6" name="Rectángulo 45"/>
          <p:cNvSpPr/>
          <p:nvPr/>
        </p:nvSpPr>
        <p:spPr>
          <a:xfrm>
            <a:off x="6685290" y="5604421"/>
            <a:ext cx="2429303" cy="1129673"/>
          </a:xfrm>
          <a:prstGeom prst="rect">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solidFill>
                  <a:schemeClr val="accent5">
                    <a:lumMod val="75000"/>
                  </a:schemeClr>
                </a:solidFill>
              </a:rPr>
              <a:t>Construction</a:t>
            </a:r>
            <a:r>
              <a:rPr lang="es-MX" b="1" dirty="0">
                <a:solidFill>
                  <a:schemeClr val="accent5">
                    <a:lumMod val="75000"/>
                  </a:schemeClr>
                </a:solidFill>
              </a:rPr>
              <a:t>, </a:t>
            </a:r>
            <a:r>
              <a:rPr lang="en-US" b="1" dirty="0">
                <a:solidFill>
                  <a:schemeClr val="accent5">
                    <a:lumMod val="75000"/>
                  </a:schemeClr>
                </a:solidFill>
              </a:rPr>
              <a:t>Operation</a:t>
            </a:r>
          </a:p>
          <a:p>
            <a:pPr algn="ctr"/>
            <a:r>
              <a:rPr lang="en-US" b="1" dirty="0">
                <a:solidFill>
                  <a:schemeClr val="accent5">
                    <a:lumMod val="75000"/>
                  </a:schemeClr>
                </a:solidFill>
              </a:rPr>
              <a:t>Maintenance</a:t>
            </a:r>
            <a:r>
              <a:rPr lang="es-MX" b="1" dirty="0">
                <a:solidFill>
                  <a:schemeClr val="accent5">
                    <a:lumMod val="75000"/>
                  </a:schemeClr>
                </a:solidFill>
              </a:rPr>
              <a:t> and </a:t>
            </a:r>
            <a:r>
              <a:rPr lang="en-US" b="1" dirty="0">
                <a:solidFill>
                  <a:schemeClr val="accent5">
                    <a:lumMod val="75000"/>
                  </a:schemeClr>
                </a:solidFill>
              </a:rPr>
              <a:t>Conservation</a:t>
            </a:r>
          </a:p>
        </p:txBody>
      </p:sp>
      <p:cxnSp>
        <p:nvCxnSpPr>
          <p:cNvPr id="48" name="Conector recto de flecha 47"/>
          <p:cNvCxnSpPr>
            <a:cxnSpLocks/>
            <a:stCxn id="14" idx="2"/>
            <a:endCxn id="46" idx="0"/>
          </p:cNvCxnSpPr>
          <p:nvPr/>
        </p:nvCxnSpPr>
        <p:spPr>
          <a:xfrm>
            <a:off x="7893011" y="4854192"/>
            <a:ext cx="6931" cy="750229"/>
          </a:xfrm>
          <a:prstGeom prst="straightConnector1">
            <a:avLst/>
          </a:prstGeom>
          <a:ln w="3810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9" name="Conector angular 58"/>
          <p:cNvCxnSpPr>
            <a:cxnSpLocks/>
            <a:stCxn id="14" idx="2"/>
            <a:endCxn id="15" idx="2"/>
          </p:cNvCxnSpPr>
          <p:nvPr/>
        </p:nvCxnSpPr>
        <p:spPr>
          <a:xfrm rot="5400000" flipH="1" flipV="1">
            <a:off x="9193345" y="3553857"/>
            <a:ext cx="1" cy="2600670"/>
          </a:xfrm>
          <a:prstGeom prst="bentConnector3">
            <a:avLst>
              <a:gd name="adj1" fmla="val -22860000000"/>
            </a:avLst>
          </a:prstGeom>
          <a:ln w="3810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4" name="CuadroTexto 63"/>
          <p:cNvSpPr txBox="1"/>
          <p:nvPr/>
        </p:nvSpPr>
        <p:spPr>
          <a:xfrm>
            <a:off x="8546157" y="5084902"/>
            <a:ext cx="1460674" cy="276999"/>
          </a:xfrm>
          <a:prstGeom prst="rect">
            <a:avLst/>
          </a:prstGeom>
          <a:noFill/>
        </p:spPr>
        <p:txBody>
          <a:bodyPr wrap="square" rtlCol="0">
            <a:spAutoFit/>
          </a:bodyPr>
          <a:lstStyle/>
          <a:p>
            <a:r>
              <a:rPr lang="en-US" sz="1200">
                <a:solidFill>
                  <a:schemeClr val="accent5">
                    <a:lumMod val="50000"/>
                  </a:schemeClr>
                </a:solidFill>
              </a:rPr>
              <a:t>Debt Repayment</a:t>
            </a:r>
          </a:p>
        </p:txBody>
      </p:sp>
      <p:sp>
        <p:nvSpPr>
          <p:cNvPr id="65" name="CuadroTexto 64"/>
          <p:cNvSpPr txBox="1"/>
          <p:nvPr/>
        </p:nvSpPr>
        <p:spPr>
          <a:xfrm>
            <a:off x="5470640" y="5228049"/>
            <a:ext cx="1671850" cy="276999"/>
          </a:xfrm>
          <a:prstGeom prst="rect">
            <a:avLst/>
          </a:prstGeom>
          <a:noFill/>
        </p:spPr>
        <p:txBody>
          <a:bodyPr wrap="square" rtlCol="0">
            <a:spAutoFit/>
          </a:bodyPr>
          <a:lstStyle/>
          <a:p>
            <a:pPr algn="ctr"/>
            <a:r>
              <a:rPr lang="en-US" sz="1200" dirty="0">
                <a:solidFill>
                  <a:schemeClr val="accent5">
                    <a:lumMod val="50000"/>
                  </a:schemeClr>
                </a:solidFill>
              </a:rPr>
              <a:t>Payment</a:t>
            </a:r>
            <a:r>
              <a:rPr lang="es-MX" sz="1200" dirty="0">
                <a:solidFill>
                  <a:schemeClr val="accent5">
                    <a:lumMod val="50000"/>
                  </a:schemeClr>
                </a:solidFill>
              </a:rPr>
              <a:t> </a:t>
            </a:r>
          </a:p>
        </p:txBody>
      </p:sp>
      <p:cxnSp>
        <p:nvCxnSpPr>
          <p:cNvPr id="77" name="Conector recto 76"/>
          <p:cNvCxnSpPr>
            <a:cxnSpLocks/>
          </p:cNvCxnSpPr>
          <p:nvPr/>
        </p:nvCxnSpPr>
        <p:spPr>
          <a:xfrm>
            <a:off x="4843574" y="1659976"/>
            <a:ext cx="0" cy="2293463"/>
          </a:xfrm>
          <a:prstGeom prst="line">
            <a:avLst/>
          </a:prstGeom>
          <a:ln w="38100">
            <a:solidFill>
              <a:srgbClr val="FFC000"/>
            </a:solidFill>
            <a:prstDash val="sys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81" name="Rectángulo 80"/>
          <p:cNvSpPr/>
          <p:nvPr/>
        </p:nvSpPr>
        <p:spPr>
          <a:xfrm>
            <a:off x="6849114" y="4792783"/>
            <a:ext cx="570589" cy="1598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83" name="Conector angular 82"/>
          <p:cNvCxnSpPr>
            <a:cxnSpLocks/>
            <a:stCxn id="22" idx="2"/>
            <a:endCxn id="14" idx="2"/>
          </p:cNvCxnSpPr>
          <p:nvPr/>
        </p:nvCxnSpPr>
        <p:spPr>
          <a:xfrm rot="16200000" flipH="1">
            <a:off x="6340011" y="3301192"/>
            <a:ext cx="12700" cy="3105999"/>
          </a:xfrm>
          <a:prstGeom prst="bentConnector3">
            <a:avLst>
              <a:gd name="adj1" fmla="val 2934551"/>
            </a:avLst>
          </a:prstGeom>
          <a:ln w="3810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45" name="Grupo 44">
            <a:extLst>
              <a:ext uri="{FF2B5EF4-FFF2-40B4-BE49-F238E27FC236}">
                <a16:creationId xmlns:a16="http://schemas.microsoft.com/office/drawing/2014/main" xmlns="" id="{B26338B7-6E18-471E-AA33-242766F418F5}"/>
              </a:ext>
            </a:extLst>
          </p:cNvPr>
          <p:cNvGrpSpPr/>
          <p:nvPr/>
        </p:nvGrpSpPr>
        <p:grpSpPr>
          <a:xfrm>
            <a:off x="7135558" y="3953439"/>
            <a:ext cx="1514905" cy="900753"/>
            <a:chOff x="7135558" y="3953439"/>
            <a:chExt cx="1514905" cy="900753"/>
          </a:xfrm>
        </p:grpSpPr>
        <p:sp>
          <p:nvSpPr>
            <p:cNvPr id="14" name="Rectángulo 13"/>
            <p:cNvSpPr/>
            <p:nvPr/>
          </p:nvSpPr>
          <p:spPr>
            <a:xfrm>
              <a:off x="7135558" y="3953439"/>
              <a:ext cx="1514905" cy="90075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s-MX" dirty="0">
                <a:solidFill>
                  <a:schemeClr val="accent5">
                    <a:lumMod val="50000"/>
                  </a:schemeClr>
                </a:solidFill>
              </a:endParaRPr>
            </a:p>
          </p:txBody>
        </p:sp>
        <p:pic>
          <p:nvPicPr>
            <p:cNvPr id="53" name="Shape 66">
              <a:extLst>
                <a:ext uri="{FF2B5EF4-FFF2-40B4-BE49-F238E27FC236}">
                  <a16:creationId xmlns:a16="http://schemas.microsoft.com/office/drawing/2014/main" xmlns="" id="{5A0FFFC9-1F1E-419D-977A-5E73DF372047}"/>
                </a:ext>
              </a:extLst>
            </p:cNvPr>
            <p:cNvPicPr preferRelativeResize="0"/>
            <p:nvPr/>
          </p:nvPicPr>
          <p:blipFill>
            <a:blip r:embed="rId2">
              <a:alphaModFix/>
            </a:blip>
            <a:stretch>
              <a:fillRect/>
            </a:stretch>
          </p:blipFill>
          <p:spPr>
            <a:xfrm>
              <a:off x="7239864" y="4068234"/>
              <a:ext cx="1306293" cy="671162"/>
            </a:xfrm>
            <a:prstGeom prst="rect">
              <a:avLst/>
            </a:prstGeom>
            <a:ln/>
          </p:spPr>
          <p:style>
            <a:lnRef idx="2">
              <a:schemeClr val="accent1"/>
            </a:lnRef>
            <a:fillRef idx="1">
              <a:schemeClr val="lt1"/>
            </a:fillRef>
            <a:effectRef idx="0">
              <a:schemeClr val="accent1"/>
            </a:effectRef>
            <a:fontRef idx="minor">
              <a:schemeClr val="dk1"/>
            </a:fontRef>
          </p:style>
        </p:pic>
      </p:grpSp>
    </p:spTree>
    <p:extLst>
      <p:ext uri="{BB962C8B-B14F-4D97-AF65-F5344CB8AC3E}">
        <p14:creationId xmlns:p14="http://schemas.microsoft.com/office/powerpoint/2010/main" val="24229524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B323B83-DBE9-4324-884A-1459786B7539}"/>
              </a:ext>
            </a:extLst>
          </p:cNvPr>
          <p:cNvSpPr>
            <a:spLocks noGrp="1"/>
          </p:cNvSpPr>
          <p:nvPr>
            <p:ph type="title"/>
          </p:nvPr>
        </p:nvSpPr>
        <p:spPr/>
        <p:txBody>
          <a:bodyPr>
            <a:noAutofit/>
          </a:bodyPr>
          <a:lstStyle/>
          <a:p>
            <a:r>
              <a:rPr lang="es-MX" sz="3200" b="1" dirty="0"/>
              <a:t>SOCIAL</a:t>
            </a:r>
            <a:br>
              <a:rPr lang="es-MX" sz="3200" b="1" dirty="0"/>
            </a:br>
            <a:r>
              <a:rPr lang="es-MX" sz="3200" b="1" dirty="0"/>
              <a:t>PROFITABILITY</a:t>
            </a:r>
            <a:r>
              <a:rPr lang="es-MX" sz="2000" dirty="0"/>
              <a:t/>
            </a:r>
            <a:br>
              <a:rPr lang="es-MX" sz="2000" dirty="0"/>
            </a:br>
            <a:r>
              <a:rPr lang="es-MX" sz="2000" dirty="0"/>
              <a:t/>
            </a:r>
            <a:br>
              <a:rPr lang="es-MX" sz="2000" dirty="0"/>
            </a:br>
            <a:r>
              <a:rPr lang="en-US" sz="1800" dirty="0"/>
              <a:t>The defined project substantially improves the road functionality in the environment where the infrastructure is located, contributing to the development of business activities and the consequent increase in prosperity and social welfare.</a:t>
            </a:r>
            <a:endParaRPr lang="es-MX" sz="2000" dirty="0"/>
          </a:p>
        </p:txBody>
      </p:sp>
      <p:sp>
        <p:nvSpPr>
          <p:cNvPr id="3" name="Marcador de contenido 2">
            <a:extLst>
              <a:ext uri="{FF2B5EF4-FFF2-40B4-BE49-F238E27FC236}">
                <a16:creationId xmlns:a16="http://schemas.microsoft.com/office/drawing/2014/main" xmlns="" id="{A9E96C5A-7A5D-4FDF-AEBC-058A16801252}"/>
              </a:ext>
            </a:extLst>
          </p:cNvPr>
          <p:cNvSpPr>
            <a:spLocks noGrp="1"/>
          </p:cNvSpPr>
          <p:nvPr>
            <p:ph sz="half" idx="1"/>
          </p:nvPr>
        </p:nvSpPr>
        <p:spPr>
          <a:xfrm>
            <a:off x="3963162" y="1460834"/>
            <a:ext cx="3474720" cy="5120640"/>
          </a:xfrm>
        </p:spPr>
        <p:txBody>
          <a:bodyPr>
            <a:normAutofit fontScale="92500" lnSpcReduction="10000"/>
          </a:bodyPr>
          <a:lstStyle/>
          <a:p>
            <a:pPr marL="0" indent="0">
              <a:buNone/>
            </a:pPr>
            <a:r>
              <a:rPr lang="en-US" sz="1600" dirty="0"/>
              <a:t>The direct functional improvements offered by the implementation of the Project are:</a:t>
            </a:r>
            <a:endParaRPr lang="es-MX" sz="1600" dirty="0"/>
          </a:p>
          <a:p>
            <a:pPr lvl="0"/>
            <a:r>
              <a:rPr lang="en-US" sz="1600" dirty="0"/>
              <a:t>Mobility and traffic improvement in the metropolitan area.</a:t>
            </a:r>
          </a:p>
          <a:p>
            <a:pPr lvl="0"/>
            <a:r>
              <a:rPr lang="en-US" sz="1600" dirty="0"/>
              <a:t>Direct connection between the East - West areas of the city.</a:t>
            </a:r>
          </a:p>
          <a:p>
            <a:pPr lvl="0"/>
            <a:r>
              <a:rPr lang="en-US" sz="1600" dirty="0"/>
              <a:t>Accessibility improvement to the international airport.</a:t>
            </a:r>
          </a:p>
          <a:p>
            <a:pPr lvl="0"/>
            <a:r>
              <a:rPr lang="en-US" sz="1600" dirty="0"/>
              <a:t>Better access to the border crossing from different points of the city, which is highly congested on a regular basis.</a:t>
            </a:r>
          </a:p>
          <a:p>
            <a:pPr lvl="0"/>
            <a:r>
              <a:rPr lang="en-US" sz="1600" dirty="0"/>
              <a:t>Closure of the first high capacity bypass of the city to complete the ring formed by the </a:t>
            </a:r>
            <a:r>
              <a:rPr lang="en-US" sz="1600" i="1" dirty="0" err="1"/>
              <a:t>Libramiento</a:t>
            </a:r>
            <a:r>
              <a:rPr lang="en-US" sz="1600" i="1" dirty="0"/>
              <a:t> Sur</a:t>
            </a:r>
            <a:r>
              <a:rPr lang="en-US" sz="1600" dirty="0"/>
              <a:t>, recently executed by the Administration.</a:t>
            </a:r>
            <a:endParaRPr lang="es-MX" sz="1600" dirty="0"/>
          </a:p>
          <a:p>
            <a:endParaRPr lang="en-US" sz="1600" dirty="0"/>
          </a:p>
          <a:p>
            <a:endParaRPr lang="en-US" sz="1600" dirty="0"/>
          </a:p>
          <a:p>
            <a:endParaRPr lang="en-US" sz="1600" dirty="0"/>
          </a:p>
          <a:p>
            <a:endParaRPr lang="en-US" sz="1600" dirty="0"/>
          </a:p>
          <a:p>
            <a:endParaRPr lang="es-MX" sz="1600" dirty="0"/>
          </a:p>
        </p:txBody>
      </p:sp>
      <p:sp>
        <p:nvSpPr>
          <p:cNvPr id="4" name="Marcador de contenido 3">
            <a:extLst>
              <a:ext uri="{FF2B5EF4-FFF2-40B4-BE49-F238E27FC236}">
                <a16:creationId xmlns:a16="http://schemas.microsoft.com/office/drawing/2014/main" xmlns="" id="{B22B03B4-FE5B-4556-9BF9-A6BA206EDF20}"/>
              </a:ext>
            </a:extLst>
          </p:cNvPr>
          <p:cNvSpPr>
            <a:spLocks noGrp="1"/>
          </p:cNvSpPr>
          <p:nvPr>
            <p:ph sz="half" idx="2"/>
          </p:nvPr>
        </p:nvSpPr>
        <p:spPr/>
        <p:txBody>
          <a:bodyPr>
            <a:normAutofit fontScale="92500" lnSpcReduction="10000"/>
          </a:bodyPr>
          <a:lstStyle/>
          <a:p>
            <a:pPr marL="0" indent="0">
              <a:buNone/>
            </a:pPr>
            <a:r>
              <a:rPr lang="en-US" sz="1600" dirty="0"/>
              <a:t>The direct social improvements offered by the implementation of the Project are:</a:t>
            </a:r>
            <a:endParaRPr lang="es-MX" sz="1600" dirty="0"/>
          </a:p>
          <a:p>
            <a:r>
              <a:rPr lang="en-US" sz="1600" dirty="0"/>
              <a:t>Reduction of CO2 emissions due to the increase of speed in vehicles, along the route, reducing the times in short travels.</a:t>
            </a:r>
          </a:p>
          <a:p>
            <a:r>
              <a:rPr lang="en-US" sz="1600" dirty="0"/>
              <a:t>Increase in road´s safety and reduction of traffic accidents.</a:t>
            </a:r>
          </a:p>
          <a:p>
            <a:r>
              <a:rPr lang="en-US" sz="1600" dirty="0"/>
              <a:t>Decrease in fuel consumption and vehicle maintenance costs.</a:t>
            </a:r>
          </a:p>
          <a:p>
            <a:r>
              <a:rPr lang="en-US" sz="1600" dirty="0"/>
              <a:t>Esthetic improvement of the border front where the corridor is implanted</a:t>
            </a:r>
          </a:p>
          <a:p>
            <a:r>
              <a:rPr lang="en-US" sz="1600" dirty="0"/>
              <a:t>Reduced travel time.</a:t>
            </a:r>
          </a:p>
          <a:p>
            <a:r>
              <a:rPr lang="en-US" sz="1600" dirty="0"/>
              <a:t>Enhancement of family ties between sister cities.</a:t>
            </a:r>
          </a:p>
          <a:p>
            <a:r>
              <a:rPr lang="en-US" sz="1600" dirty="0"/>
              <a:t>The business activities of the following groups of interest will be favored: Industrial Sector, Tourism Sector, Real Estate Sector, Health Sector, Education Sector and Social Sector</a:t>
            </a:r>
            <a:endParaRPr lang="es-MX" sz="1600" dirty="0"/>
          </a:p>
          <a:p>
            <a:endParaRPr lang="es-MX" sz="1600" dirty="0"/>
          </a:p>
        </p:txBody>
      </p:sp>
      <p:pic>
        <p:nvPicPr>
          <p:cNvPr id="5" name="Shape 66">
            <a:extLst>
              <a:ext uri="{FF2B5EF4-FFF2-40B4-BE49-F238E27FC236}">
                <a16:creationId xmlns:a16="http://schemas.microsoft.com/office/drawing/2014/main" xmlns="" id="{C206E743-297E-4124-8372-E8E032BEDC15}"/>
              </a:ext>
            </a:extLst>
          </p:cNvPr>
          <p:cNvPicPr preferRelativeResize="0"/>
          <p:nvPr/>
        </p:nvPicPr>
        <p:blipFill>
          <a:blip r:embed="rId2">
            <a:alphaModFix/>
          </a:blip>
          <a:stretch>
            <a:fillRect/>
          </a:stretch>
        </p:blipFill>
        <p:spPr>
          <a:xfrm>
            <a:off x="1736" y="6186838"/>
            <a:ext cx="1306293" cy="671162"/>
          </a:xfrm>
          <a:prstGeom prst="rect">
            <a:avLst/>
          </a:prstGeom>
          <a:noFill/>
          <a:ln>
            <a:noFill/>
          </a:ln>
        </p:spPr>
      </p:pic>
      <p:pic>
        <p:nvPicPr>
          <p:cNvPr id="6" name="Imagen 5">
            <a:extLst>
              <a:ext uri="{FF2B5EF4-FFF2-40B4-BE49-F238E27FC236}">
                <a16:creationId xmlns:a16="http://schemas.microsoft.com/office/drawing/2014/main" xmlns="" id="{7B0D4C7B-26A3-4F6A-9F9D-22E6D0E082F0}"/>
              </a:ext>
            </a:extLst>
          </p:cNvPr>
          <p:cNvPicPr>
            <a:picLocks noChangeAspect="1"/>
          </p:cNvPicPr>
          <p:nvPr/>
        </p:nvPicPr>
        <p:blipFill>
          <a:blip r:embed="rId3"/>
          <a:stretch>
            <a:fillRect/>
          </a:stretch>
        </p:blipFill>
        <p:spPr>
          <a:xfrm>
            <a:off x="1370562" y="6256713"/>
            <a:ext cx="1923933" cy="515484"/>
          </a:xfrm>
          <a:prstGeom prst="rect">
            <a:avLst/>
          </a:prstGeom>
        </p:spPr>
      </p:pic>
    </p:spTree>
    <p:extLst>
      <p:ext uri="{BB962C8B-B14F-4D97-AF65-F5344CB8AC3E}">
        <p14:creationId xmlns:p14="http://schemas.microsoft.com/office/powerpoint/2010/main" val="2743243971"/>
      </p:ext>
    </p:extLst>
  </p:cSld>
  <p:clrMapOvr>
    <a:masterClrMapping/>
  </p:clrMapOvr>
  <p:timing>
    <p:tnLst>
      <p:par>
        <p:cTn id="1" dur="indefinite" restart="never" nodeType="tmRoot"/>
      </p:par>
    </p:tnLst>
  </p:timing>
</p:sld>
</file>

<file path=ppt/theme/theme1.xml><?xml version="1.0" encoding="utf-8"?>
<a:theme xmlns:a="http://schemas.openxmlformats.org/drawingml/2006/main" name="Marco">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xmlns="" name="Frame" id="{F226E7A2-7162-461C-9490-D27D9DC04E43}" vid="{629A0216-3BBD-45C0-B63F-2683BEA18F6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TM03457475[[fn=Marco]]</Template>
  <TotalTime>2126</TotalTime>
  <Words>784</Words>
  <Application>Microsoft Office PowerPoint</Application>
  <PresentationFormat>Custom</PresentationFormat>
  <Paragraphs>121</Paragraphs>
  <Slides>10</Slides>
  <Notes>1</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Marco</vt:lpstr>
      <vt:lpstr>PERIFERICO TIJUANA Status Report</vt:lpstr>
      <vt:lpstr>VIDEO PROJECT´S PRESENTATION</vt:lpstr>
      <vt:lpstr>PERIFERICO TIJUANA</vt:lpstr>
      <vt:lpstr> PROJECT ´S TIMELINE </vt:lpstr>
      <vt:lpstr>PROJECT’S FEASIBILITY VALUATION  </vt:lpstr>
      <vt:lpstr>PROJECT WITH ITS OWN REVENUE SOURCE (Toll Fee) </vt:lpstr>
      <vt:lpstr>ECONOMIC BENEFITS</vt:lpstr>
      <vt:lpstr>PPP ORGANIZATION’S  CHART  </vt:lpstr>
      <vt:lpstr>SOCIAL PROFITABILITY  The defined project substantially improves the road functionality in the environment where the infrastructure is located, contributing to the development of business activities and the consequent increase in prosperity and social welfare.</vt:lpstr>
      <vt:lpstr> OUR CITY DESERVES THE BEST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PERIFERICO TIJUANA estado de situacion</dc:title>
  <dc:creator>Alvaro GG Mexico</dc:creator>
  <cp:lastModifiedBy>Gustavo de la Fuente</cp:lastModifiedBy>
  <cp:revision>70</cp:revision>
  <dcterms:created xsi:type="dcterms:W3CDTF">2018-01-21T16:38:15Z</dcterms:created>
  <dcterms:modified xsi:type="dcterms:W3CDTF">2018-05-10T04:23:01Z</dcterms:modified>
</cp:coreProperties>
</file>